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8" r:id="rId4"/>
    <p:sldId id="261" r:id="rId5"/>
    <p:sldId id="269" r:id="rId6"/>
    <p:sldId id="270" r:id="rId7"/>
    <p:sldId id="271" r:id="rId8"/>
    <p:sldId id="264" r:id="rId9"/>
    <p:sldId id="265" r:id="rId10"/>
    <p:sldId id="272" r:id="rId11"/>
    <p:sldId id="273" r:id="rId12"/>
    <p:sldId id="274" r:id="rId13"/>
    <p:sldId id="275" r:id="rId14"/>
    <p:sldId id="276" r:id="rId15"/>
    <p:sldId id="277" r:id="rId16"/>
    <p:sldId id="267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C8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8" autoAdjust="0"/>
    <p:restoredTop sz="96801" autoAdjust="0"/>
  </p:normalViewPr>
  <p:slideViewPr>
    <p:cSldViewPr snapToGrid="0">
      <p:cViewPr varScale="1">
        <p:scale>
          <a:sx n="82" d="100"/>
          <a:sy n="82" d="100"/>
        </p:scale>
        <p:origin x="490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6">
            <a:extLst>
              <a:ext uri="{FF2B5EF4-FFF2-40B4-BE49-F238E27FC236}">
                <a16:creationId xmlns:a16="http://schemas.microsoft.com/office/drawing/2014/main" id="{3390F6C2-EE65-4236-8AC7-975F0B7BCF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5604510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  <p:pic>
        <p:nvPicPr>
          <p:cNvPr id="5" name="图片 4" descr="00000">
            <a:extLst>
              <a:ext uri="{FF2B5EF4-FFF2-40B4-BE49-F238E27FC236}">
                <a16:creationId xmlns:a16="http://schemas.microsoft.com/office/drawing/2014/main" id="{395499DE-4B0A-40D2-B859-9E950C8138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3D1177D-0365-4766-B08A-2BB0FE8CA33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5488" y="1306513"/>
            <a:ext cx="9405937" cy="4702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105099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图+多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00000">
            <a:extLst>
              <a:ext uri="{FF2B5EF4-FFF2-40B4-BE49-F238E27FC236}">
                <a16:creationId xmlns:a16="http://schemas.microsoft.com/office/drawing/2014/main" id="{B35AFC30-930D-4240-BB8F-EC7C493F6F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16" name="文本占位符 16">
            <a:extLst>
              <a:ext uri="{FF2B5EF4-FFF2-40B4-BE49-F238E27FC236}">
                <a16:creationId xmlns:a16="http://schemas.microsoft.com/office/drawing/2014/main" id="{9D3677A8-B14B-43CB-8CB2-EC979A30AA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5604510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  <p:sp>
        <p:nvSpPr>
          <p:cNvPr id="17" name="文本占位符 14">
            <a:extLst>
              <a:ext uri="{FF2B5EF4-FFF2-40B4-BE49-F238E27FC236}">
                <a16:creationId xmlns:a16="http://schemas.microsoft.com/office/drawing/2014/main" id="{10F4E61E-1DBF-4008-817F-4341201900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2075" y="1187767"/>
            <a:ext cx="9447849" cy="2729865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l"/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文字</a:t>
            </a:r>
          </a:p>
        </p:txBody>
      </p:sp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69F8A372-AADD-4F56-8F5E-2BBF709C5E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71625" y="4028757"/>
            <a:ext cx="2914650" cy="216058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0" name="图片占位符 18">
            <a:extLst>
              <a:ext uri="{FF2B5EF4-FFF2-40B4-BE49-F238E27FC236}">
                <a16:creationId xmlns:a16="http://schemas.microsoft.com/office/drawing/2014/main" id="{2AB60E04-C116-4FB9-90D8-F06F7141B92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38675" y="4028757"/>
            <a:ext cx="2914650" cy="216058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1" name="图片占位符 18">
            <a:extLst>
              <a:ext uri="{FF2B5EF4-FFF2-40B4-BE49-F238E27FC236}">
                <a16:creationId xmlns:a16="http://schemas.microsoft.com/office/drawing/2014/main" id="{00DA8D9A-3961-4B4B-B9B7-142C750326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05725" y="4028439"/>
            <a:ext cx="2914650" cy="216058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591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图版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6">
            <a:extLst>
              <a:ext uri="{FF2B5EF4-FFF2-40B4-BE49-F238E27FC236}">
                <a16:creationId xmlns:a16="http://schemas.microsoft.com/office/drawing/2014/main" id="{66ACDDEC-C7DB-4080-B65B-A742600133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6431824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  <p:pic>
        <p:nvPicPr>
          <p:cNvPr id="4" name="图片 3" descr="00000">
            <a:extLst>
              <a:ext uri="{FF2B5EF4-FFF2-40B4-BE49-F238E27FC236}">
                <a16:creationId xmlns:a16="http://schemas.microsoft.com/office/drawing/2014/main" id="{C758FD43-35F7-4284-9760-5B70CD3C1E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6" name="图片占位符 5">
            <a:extLst>
              <a:ext uri="{FF2B5EF4-FFF2-40B4-BE49-F238E27FC236}">
                <a16:creationId xmlns:a16="http://schemas.microsoft.com/office/drawing/2014/main" id="{ED3D5864-915E-44C7-952B-18E706789E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09701" y="1665781"/>
            <a:ext cx="7825740" cy="4592144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文本占位符 14">
            <a:extLst>
              <a:ext uri="{FF2B5EF4-FFF2-40B4-BE49-F238E27FC236}">
                <a16:creationId xmlns:a16="http://schemas.microsoft.com/office/drawing/2014/main" id="{FE99E390-1758-45AB-82B6-3DB976E4EF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63065" y="1163672"/>
            <a:ext cx="4985385" cy="5021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latin typeface="+mn-ea"/>
                <a:ea typeface="+mn-ea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图片描述</a:t>
            </a:r>
          </a:p>
        </p:txBody>
      </p:sp>
    </p:spTree>
    <p:extLst>
      <p:ext uri="{BB962C8B-B14F-4D97-AF65-F5344CB8AC3E}">
        <p14:creationId xmlns:p14="http://schemas.microsoft.com/office/powerpoint/2010/main" val="1760529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E5C7CF6-7666-472D-91A5-9CBD5D55EDF8}"/>
              </a:ext>
            </a:extLst>
          </p:cNvPr>
          <p:cNvSpPr/>
          <p:nvPr userDrawn="1"/>
        </p:nvSpPr>
        <p:spPr>
          <a:xfrm>
            <a:off x="819150" y="79692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8812670B-DE43-4EFC-A7EE-50E5A66683B3}"/>
              </a:ext>
            </a:extLst>
          </p:cNvPr>
          <p:cNvGrpSpPr/>
          <p:nvPr userDrawn="1"/>
        </p:nvGrpSpPr>
        <p:grpSpPr>
          <a:xfrm>
            <a:off x="2392045" y="1304290"/>
            <a:ext cx="4664710" cy="3159756"/>
            <a:chOff x="1991" y="834"/>
            <a:chExt cx="7346" cy="4976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782F4C6-9648-4704-877F-34F7591B73ED}"/>
                </a:ext>
              </a:extLst>
            </p:cNvPr>
            <p:cNvSpPr txBox="1"/>
            <p:nvPr userDrawn="1"/>
          </p:nvSpPr>
          <p:spPr>
            <a:xfrm>
              <a:off x="5379" y="1217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W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8A23C81-1F03-4C24-A298-3B012934D6F3}"/>
                </a:ext>
              </a:extLst>
            </p:cNvPr>
            <p:cNvSpPr txBox="1"/>
            <p:nvPr userDrawn="1"/>
          </p:nvSpPr>
          <p:spPr>
            <a:xfrm>
              <a:off x="2392" y="1322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P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E06DDED-8DB4-4B51-848C-25A5738033BB}"/>
                </a:ext>
              </a:extLst>
            </p:cNvPr>
            <p:cNvSpPr txBox="1"/>
            <p:nvPr userDrawn="1"/>
          </p:nvSpPr>
          <p:spPr>
            <a:xfrm>
              <a:off x="4289" y="834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O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BA502F0-24F0-4604-B1FD-D242C89EF7F6}"/>
                </a:ext>
              </a:extLst>
            </p:cNvPr>
            <p:cNvSpPr txBox="1"/>
            <p:nvPr userDrawn="1"/>
          </p:nvSpPr>
          <p:spPr>
            <a:xfrm>
              <a:off x="8438" y="2403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E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624EF967-5064-4642-851A-8BF82D5B3A16}"/>
                </a:ext>
              </a:extLst>
            </p:cNvPr>
            <p:cNvGrpSpPr/>
            <p:nvPr/>
          </p:nvGrpSpPr>
          <p:grpSpPr>
            <a:xfrm>
              <a:off x="1991" y="2827"/>
              <a:ext cx="7346" cy="2983"/>
              <a:chOff x="6590347" y="1309099"/>
              <a:chExt cx="4164179" cy="1690820"/>
            </a:xfrm>
          </p:grpSpPr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0665D864-1C25-48CA-8914-27D09B255779}"/>
                  </a:ext>
                </a:extLst>
              </p:cNvPr>
              <p:cNvSpPr/>
              <p:nvPr/>
            </p:nvSpPr>
            <p:spPr>
              <a:xfrm>
                <a:off x="6590347" y="1309099"/>
                <a:ext cx="812006" cy="611981"/>
              </a:xfrm>
              <a:custGeom>
                <a:avLst/>
                <a:gdLst>
                  <a:gd name="connsiteX0" fmla="*/ 747712 w 812006"/>
                  <a:gd name="connsiteY0" fmla="*/ 88106 h 611981"/>
                  <a:gd name="connsiteX1" fmla="*/ 264318 w 812006"/>
                  <a:gd name="connsiteY1" fmla="*/ 88106 h 611981"/>
                  <a:gd name="connsiteX2" fmla="*/ 90487 w 812006"/>
                  <a:gd name="connsiteY2" fmla="*/ 261937 h 611981"/>
                  <a:gd name="connsiteX3" fmla="*/ 90487 w 812006"/>
                  <a:gd name="connsiteY3" fmla="*/ 611981 h 611981"/>
                  <a:gd name="connsiteX4" fmla="*/ 0 w 812006"/>
                  <a:gd name="connsiteY4" fmla="*/ 521494 h 611981"/>
                  <a:gd name="connsiteX5" fmla="*/ 0 w 812006"/>
                  <a:gd name="connsiteY5" fmla="*/ 240506 h 611981"/>
                  <a:gd name="connsiteX6" fmla="*/ 240506 w 812006"/>
                  <a:gd name="connsiteY6" fmla="*/ 0 h 611981"/>
                  <a:gd name="connsiteX7" fmla="*/ 812006 w 812006"/>
                  <a:gd name="connsiteY7" fmla="*/ 0 h 611981"/>
                  <a:gd name="connsiteX8" fmla="*/ 747712 w 812006"/>
                  <a:gd name="connsiteY8" fmla="*/ 88106 h 61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2006" h="611981">
                    <a:moveTo>
                      <a:pt x="747712" y="88106"/>
                    </a:moveTo>
                    <a:lnTo>
                      <a:pt x="264318" y="88106"/>
                    </a:lnTo>
                    <a:lnTo>
                      <a:pt x="90487" y="261937"/>
                    </a:lnTo>
                    <a:lnTo>
                      <a:pt x="90487" y="611981"/>
                    </a:lnTo>
                    <a:lnTo>
                      <a:pt x="0" y="521494"/>
                    </a:lnTo>
                    <a:lnTo>
                      <a:pt x="0" y="240506"/>
                    </a:lnTo>
                    <a:lnTo>
                      <a:pt x="240506" y="0"/>
                    </a:lnTo>
                    <a:lnTo>
                      <a:pt x="812006" y="0"/>
                    </a:lnTo>
                    <a:lnTo>
                      <a:pt x="747712" y="881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60A4AE8A-2767-4285-B5C9-742A9BEE6BFA}"/>
                  </a:ext>
                </a:extLst>
              </p:cNvPr>
              <p:cNvSpPr/>
              <p:nvPr/>
            </p:nvSpPr>
            <p:spPr>
              <a:xfrm flipH="1" flipV="1">
                <a:off x="9942520" y="2387938"/>
                <a:ext cx="812006" cy="611981"/>
              </a:xfrm>
              <a:custGeom>
                <a:avLst/>
                <a:gdLst>
                  <a:gd name="connsiteX0" fmla="*/ 747712 w 812006"/>
                  <a:gd name="connsiteY0" fmla="*/ 88106 h 611981"/>
                  <a:gd name="connsiteX1" fmla="*/ 264318 w 812006"/>
                  <a:gd name="connsiteY1" fmla="*/ 88106 h 611981"/>
                  <a:gd name="connsiteX2" fmla="*/ 90487 w 812006"/>
                  <a:gd name="connsiteY2" fmla="*/ 261937 h 611981"/>
                  <a:gd name="connsiteX3" fmla="*/ 90487 w 812006"/>
                  <a:gd name="connsiteY3" fmla="*/ 611981 h 611981"/>
                  <a:gd name="connsiteX4" fmla="*/ 0 w 812006"/>
                  <a:gd name="connsiteY4" fmla="*/ 521494 h 611981"/>
                  <a:gd name="connsiteX5" fmla="*/ 0 w 812006"/>
                  <a:gd name="connsiteY5" fmla="*/ 240506 h 611981"/>
                  <a:gd name="connsiteX6" fmla="*/ 240506 w 812006"/>
                  <a:gd name="connsiteY6" fmla="*/ 0 h 611981"/>
                  <a:gd name="connsiteX7" fmla="*/ 812006 w 812006"/>
                  <a:gd name="connsiteY7" fmla="*/ 0 h 611981"/>
                  <a:gd name="connsiteX8" fmla="*/ 747712 w 812006"/>
                  <a:gd name="connsiteY8" fmla="*/ 88106 h 61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2006" h="611981">
                    <a:moveTo>
                      <a:pt x="747712" y="88106"/>
                    </a:moveTo>
                    <a:lnTo>
                      <a:pt x="264318" y="88106"/>
                    </a:lnTo>
                    <a:lnTo>
                      <a:pt x="90487" y="261937"/>
                    </a:lnTo>
                    <a:lnTo>
                      <a:pt x="90487" y="611981"/>
                    </a:lnTo>
                    <a:lnTo>
                      <a:pt x="0" y="521494"/>
                    </a:lnTo>
                    <a:lnTo>
                      <a:pt x="0" y="240506"/>
                    </a:lnTo>
                    <a:lnTo>
                      <a:pt x="240506" y="0"/>
                    </a:lnTo>
                    <a:lnTo>
                      <a:pt x="812006" y="0"/>
                    </a:lnTo>
                    <a:lnTo>
                      <a:pt x="747712" y="881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5AFFD52-6AAA-46AD-B3D8-DA6AADA52F8C}"/>
                </a:ext>
              </a:extLst>
            </p:cNvPr>
            <p:cNvSpPr txBox="1"/>
            <p:nvPr/>
          </p:nvSpPr>
          <p:spPr>
            <a:xfrm>
              <a:off x="2678" y="3473"/>
              <a:ext cx="5992" cy="17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6600" b="1" spc="500" dirty="0">
                  <a:solidFill>
                    <a:schemeClr val="bg1"/>
                  </a:solidFill>
                  <a:cs typeface="+mn-ea"/>
                  <a:sym typeface="+mn-lt"/>
                </a:rPr>
                <a:t>谢谢学习</a:t>
              </a:r>
            </a:p>
          </p:txBody>
        </p:sp>
      </p:grpSp>
      <p:pic>
        <p:nvPicPr>
          <p:cNvPr id="17" name="图片 16" descr="热气球jkjk">
            <a:extLst>
              <a:ext uri="{FF2B5EF4-FFF2-40B4-BE49-F238E27FC236}">
                <a16:creationId xmlns:a16="http://schemas.microsoft.com/office/drawing/2014/main" id="{075AFF86-6527-454A-BB1F-E502076808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7520" t="7436" r="8090" b="62889"/>
          <a:stretch>
            <a:fillRect/>
          </a:stretch>
        </p:blipFill>
        <p:spPr>
          <a:xfrm>
            <a:off x="193675" y="-226695"/>
            <a:ext cx="1562100" cy="1900555"/>
          </a:xfrm>
          <a:prstGeom prst="rect">
            <a:avLst/>
          </a:prstGeom>
        </p:spPr>
      </p:pic>
      <p:pic>
        <p:nvPicPr>
          <p:cNvPr id="18" name="图片 17" descr="热气球jkjk">
            <a:extLst>
              <a:ext uri="{FF2B5EF4-FFF2-40B4-BE49-F238E27FC236}">
                <a16:creationId xmlns:a16="http://schemas.microsoft.com/office/drawing/2014/main" id="{7A411B09-1A74-4960-A80C-0B0FC052D3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5070" t="-10" r="49048" b="59072"/>
          <a:stretch>
            <a:fillRect/>
          </a:stretch>
        </p:blipFill>
        <p:spPr>
          <a:xfrm>
            <a:off x="8783955" y="3882390"/>
            <a:ext cx="2298065" cy="2621915"/>
          </a:xfrm>
          <a:prstGeom prst="rect">
            <a:avLst/>
          </a:prstGeom>
        </p:spPr>
      </p:pic>
      <p:pic>
        <p:nvPicPr>
          <p:cNvPr id="19" name="内容占位符 23" descr="热气球jkjk">
            <a:extLst>
              <a:ext uri="{FF2B5EF4-FFF2-40B4-BE49-F238E27FC236}">
                <a16:creationId xmlns:a16="http://schemas.microsoft.com/office/drawing/2014/main" id="{899B06F2-FA13-4422-A6C1-84786859CA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0074" t="40297" r="41403" b="2617"/>
          <a:stretch>
            <a:fillRect/>
          </a:stretch>
        </p:blipFill>
        <p:spPr>
          <a:xfrm>
            <a:off x="8416925" y="-935355"/>
            <a:ext cx="4351655" cy="4351655"/>
          </a:xfrm>
          <a:prstGeom prst="rect">
            <a:avLst/>
          </a:prstGeom>
        </p:spPr>
      </p:pic>
      <p:pic>
        <p:nvPicPr>
          <p:cNvPr id="20" name="图片 19" descr="00000">
            <a:extLst>
              <a:ext uri="{FF2B5EF4-FFF2-40B4-BE49-F238E27FC236}">
                <a16:creationId xmlns:a16="http://schemas.microsoft.com/office/drawing/2014/main" id="{AFB8BF96-64B1-4534-90C7-3C94C3FB9E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03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D9A89FC8-5A33-426C-A230-3931DB36F0D3}"/>
              </a:ext>
            </a:extLst>
          </p:cNvPr>
          <p:cNvSpPr/>
          <p:nvPr userDrawn="1"/>
        </p:nvSpPr>
        <p:spPr>
          <a:xfrm>
            <a:off x="727075" y="826452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AE6175C-ED55-47B0-9FA2-A23E5F79707C}"/>
              </a:ext>
            </a:extLst>
          </p:cNvPr>
          <p:cNvGrpSpPr/>
          <p:nvPr userDrawn="1"/>
        </p:nvGrpSpPr>
        <p:grpSpPr>
          <a:xfrm>
            <a:off x="2271395" y="1268095"/>
            <a:ext cx="4664710" cy="3365500"/>
            <a:chOff x="1991" y="834"/>
            <a:chExt cx="7346" cy="5300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00B1B166-3EE9-4E59-AA62-FED968ED798F}"/>
                </a:ext>
              </a:extLst>
            </p:cNvPr>
            <p:cNvSpPr txBox="1"/>
            <p:nvPr userDrawn="1"/>
          </p:nvSpPr>
          <p:spPr>
            <a:xfrm>
              <a:off x="5379" y="1217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W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F677ED5-939A-4574-8F8B-2D2768681D3D}"/>
                </a:ext>
              </a:extLst>
            </p:cNvPr>
            <p:cNvSpPr txBox="1"/>
            <p:nvPr userDrawn="1"/>
          </p:nvSpPr>
          <p:spPr>
            <a:xfrm>
              <a:off x="2392" y="1322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P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6B113C84-A1F0-4127-8259-B652E41D9A5E}"/>
                </a:ext>
              </a:extLst>
            </p:cNvPr>
            <p:cNvSpPr txBox="1"/>
            <p:nvPr userDrawn="1"/>
          </p:nvSpPr>
          <p:spPr>
            <a:xfrm>
              <a:off x="4289" y="834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O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19C8D38-002B-435E-BC32-BF619BB202FC}"/>
                </a:ext>
              </a:extLst>
            </p:cNvPr>
            <p:cNvSpPr txBox="1"/>
            <p:nvPr userDrawn="1"/>
          </p:nvSpPr>
          <p:spPr>
            <a:xfrm>
              <a:off x="8438" y="2403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E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212EC4CA-6479-45AD-B075-8F2A244C0469}"/>
                </a:ext>
              </a:extLst>
            </p:cNvPr>
            <p:cNvGrpSpPr/>
            <p:nvPr/>
          </p:nvGrpSpPr>
          <p:grpSpPr>
            <a:xfrm>
              <a:off x="1991" y="2503"/>
              <a:ext cx="7346" cy="3631"/>
              <a:chOff x="6590347" y="1125445"/>
              <a:chExt cx="4164179" cy="2058128"/>
            </a:xfrm>
          </p:grpSpPr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4CE65226-9B02-4D2C-89AB-98FB696F3792}"/>
                  </a:ext>
                </a:extLst>
              </p:cNvPr>
              <p:cNvSpPr/>
              <p:nvPr/>
            </p:nvSpPr>
            <p:spPr>
              <a:xfrm>
                <a:off x="6590347" y="1125445"/>
                <a:ext cx="812006" cy="611981"/>
              </a:xfrm>
              <a:custGeom>
                <a:avLst/>
                <a:gdLst>
                  <a:gd name="connsiteX0" fmla="*/ 747712 w 812006"/>
                  <a:gd name="connsiteY0" fmla="*/ 88106 h 611981"/>
                  <a:gd name="connsiteX1" fmla="*/ 264318 w 812006"/>
                  <a:gd name="connsiteY1" fmla="*/ 88106 h 611981"/>
                  <a:gd name="connsiteX2" fmla="*/ 90487 w 812006"/>
                  <a:gd name="connsiteY2" fmla="*/ 261937 h 611981"/>
                  <a:gd name="connsiteX3" fmla="*/ 90487 w 812006"/>
                  <a:gd name="connsiteY3" fmla="*/ 611981 h 611981"/>
                  <a:gd name="connsiteX4" fmla="*/ 0 w 812006"/>
                  <a:gd name="connsiteY4" fmla="*/ 521494 h 611981"/>
                  <a:gd name="connsiteX5" fmla="*/ 0 w 812006"/>
                  <a:gd name="connsiteY5" fmla="*/ 240506 h 611981"/>
                  <a:gd name="connsiteX6" fmla="*/ 240506 w 812006"/>
                  <a:gd name="connsiteY6" fmla="*/ 0 h 611981"/>
                  <a:gd name="connsiteX7" fmla="*/ 812006 w 812006"/>
                  <a:gd name="connsiteY7" fmla="*/ 0 h 611981"/>
                  <a:gd name="connsiteX8" fmla="*/ 747712 w 812006"/>
                  <a:gd name="connsiteY8" fmla="*/ 88106 h 61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2006" h="611981">
                    <a:moveTo>
                      <a:pt x="747712" y="88106"/>
                    </a:moveTo>
                    <a:lnTo>
                      <a:pt x="264318" y="88106"/>
                    </a:lnTo>
                    <a:lnTo>
                      <a:pt x="90487" y="261937"/>
                    </a:lnTo>
                    <a:lnTo>
                      <a:pt x="90487" y="611981"/>
                    </a:lnTo>
                    <a:lnTo>
                      <a:pt x="0" y="521494"/>
                    </a:lnTo>
                    <a:lnTo>
                      <a:pt x="0" y="240506"/>
                    </a:lnTo>
                    <a:lnTo>
                      <a:pt x="240506" y="0"/>
                    </a:lnTo>
                    <a:lnTo>
                      <a:pt x="812006" y="0"/>
                    </a:lnTo>
                    <a:lnTo>
                      <a:pt x="747712" y="881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A76A35E4-A5E0-4E63-B863-259090847C34}"/>
                  </a:ext>
                </a:extLst>
              </p:cNvPr>
              <p:cNvSpPr/>
              <p:nvPr/>
            </p:nvSpPr>
            <p:spPr>
              <a:xfrm flipH="1" flipV="1">
                <a:off x="9942520" y="2571592"/>
                <a:ext cx="812006" cy="611981"/>
              </a:xfrm>
              <a:custGeom>
                <a:avLst/>
                <a:gdLst>
                  <a:gd name="connsiteX0" fmla="*/ 747712 w 812006"/>
                  <a:gd name="connsiteY0" fmla="*/ 88106 h 611981"/>
                  <a:gd name="connsiteX1" fmla="*/ 264318 w 812006"/>
                  <a:gd name="connsiteY1" fmla="*/ 88106 h 611981"/>
                  <a:gd name="connsiteX2" fmla="*/ 90487 w 812006"/>
                  <a:gd name="connsiteY2" fmla="*/ 261937 h 611981"/>
                  <a:gd name="connsiteX3" fmla="*/ 90487 w 812006"/>
                  <a:gd name="connsiteY3" fmla="*/ 611981 h 611981"/>
                  <a:gd name="connsiteX4" fmla="*/ 0 w 812006"/>
                  <a:gd name="connsiteY4" fmla="*/ 521494 h 611981"/>
                  <a:gd name="connsiteX5" fmla="*/ 0 w 812006"/>
                  <a:gd name="connsiteY5" fmla="*/ 240506 h 611981"/>
                  <a:gd name="connsiteX6" fmla="*/ 240506 w 812006"/>
                  <a:gd name="connsiteY6" fmla="*/ 0 h 611981"/>
                  <a:gd name="connsiteX7" fmla="*/ 812006 w 812006"/>
                  <a:gd name="connsiteY7" fmla="*/ 0 h 611981"/>
                  <a:gd name="connsiteX8" fmla="*/ 747712 w 812006"/>
                  <a:gd name="connsiteY8" fmla="*/ 88106 h 61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2006" h="611981">
                    <a:moveTo>
                      <a:pt x="747712" y="88106"/>
                    </a:moveTo>
                    <a:lnTo>
                      <a:pt x="264318" y="88106"/>
                    </a:lnTo>
                    <a:lnTo>
                      <a:pt x="90487" y="261937"/>
                    </a:lnTo>
                    <a:lnTo>
                      <a:pt x="90487" y="611981"/>
                    </a:lnTo>
                    <a:lnTo>
                      <a:pt x="0" y="521494"/>
                    </a:lnTo>
                    <a:lnTo>
                      <a:pt x="0" y="240506"/>
                    </a:lnTo>
                    <a:lnTo>
                      <a:pt x="240506" y="0"/>
                    </a:lnTo>
                    <a:lnTo>
                      <a:pt x="812006" y="0"/>
                    </a:lnTo>
                    <a:lnTo>
                      <a:pt x="747712" y="881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48" name="图片 47" descr="热气球jkjk">
            <a:extLst>
              <a:ext uri="{FF2B5EF4-FFF2-40B4-BE49-F238E27FC236}">
                <a16:creationId xmlns:a16="http://schemas.microsoft.com/office/drawing/2014/main" id="{61232830-A9B3-4318-901C-B503DE633F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5070" t="-10" r="49048" b="59072"/>
          <a:stretch>
            <a:fillRect/>
          </a:stretch>
        </p:blipFill>
        <p:spPr>
          <a:xfrm>
            <a:off x="8663305" y="3858260"/>
            <a:ext cx="2298065" cy="2621915"/>
          </a:xfrm>
          <a:prstGeom prst="rect">
            <a:avLst/>
          </a:prstGeom>
        </p:spPr>
      </p:pic>
      <p:pic>
        <p:nvPicPr>
          <p:cNvPr id="49" name="内容占位符 23" descr="热气球jkjk">
            <a:extLst>
              <a:ext uri="{FF2B5EF4-FFF2-40B4-BE49-F238E27FC236}">
                <a16:creationId xmlns:a16="http://schemas.microsoft.com/office/drawing/2014/main" id="{FAD39CB9-2D21-4537-8A4A-BBE9119B94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0074" t="40297" r="41403" b="2617"/>
          <a:stretch>
            <a:fillRect/>
          </a:stretch>
        </p:blipFill>
        <p:spPr>
          <a:xfrm>
            <a:off x="8260080" y="-959485"/>
            <a:ext cx="4351655" cy="4351655"/>
          </a:xfrm>
          <a:prstGeom prst="rect">
            <a:avLst/>
          </a:prstGeom>
        </p:spPr>
      </p:pic>
      <p:pic>
        <p:nvPicPr>
          <p:cNvPr id="51" name="图片 50" descr="00000">
            <a:extLst>
              <a:ext uri="{FF2B5EF4-FFF2-40B4-BE49-F238E27FC236}">
                <a16:creationId xmlns:a16="http://schemas.microsoft.com/office/drawing/2014/main" id="{889A55D7-4EBF-46B2-B613-A2D57E786A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65" y="59690"/>
            <a:ext cx="2446020" cy="614680"/>
          </a:xfrm>
          <a:prstGeom prst="rect">
            <a:avLst/>
          </a:prstGeom>
        </p:spPr>
      </p:pic>
      <p:sp>
        <p:nvSpPr>
          <p:cNvPr id="55" name="文本占位符 54">
            <a:extLst>
              <a:ext uri="{FF2B5EF4-FFF2-40B4-BE49-F238E27FC236}">
                <a16:creationId xmlns:a16="http://schemas.microsoft.com/office/drawing/2014/main" id="{22C903B1-FD19-49D0-8AAA-2FAC2A98C7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26031" y="2771775"/>
            <a:ext cx="4141470" cy="1555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ea typeface="字魂105号-简雅黑" panose="00000500000000000000"/>
              </a:defRPr>
            </a:lvl1pPr>
            <a:lvl2pPr marL="457200" indent="0">
              <a:buNone/>
              <a:defRPr>
                <a:solidFill>
                  <a:schemeClr val="bg1"/>
                </a:solidFill>
                <a:ea typeface="字魂105号-简雅黑" panose="00000500000000000000"/>
              </a:defRPr>
            </a:lvl2pPr>
            <a:lvl3pPr>
              <a:defRPr>
                <a:solidFill>
                  <a:schemeClr val="bg1"/>
                </a:solidFill>
                <a:ea typeface="字魂105号-简雅黑" panose="00000500000000000000"/>
              </a:defRPr>
            </a:lvl3pPr>
            <a:lvl4pPr>
              <a:defRPr>
                <a:solidFill>
                  <a:schemeClr val="bg1"/>
                </a:solidFill>
                <a:ea typeface="字魂105号-简雅黑" panose="00000500000000000000"/>
              </a:defRPr>
            </a:lvl4pPr>
            <a:lvl5pPr>
              <a:defRPr>
                <a:solidFill>
                  <a:schemeClr val="bg1"/>
                </a:solidFill>
                <a:ea typeface="字魂105号-简雅黑" panose="00000500000000000000"/>
              </a:defRPr>
            </a:lvl5pPr>
          </a:lstStyle>
          <a:p>
            <a:pPr lvl="0"/>
            <a:r>
              <a:rPr lang="zh-CN" altLang="en-US" dirty="0"/>
              <a:t>课程标题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57" name="文本占位符 56">
            <a:extLst>
              <a:ext uri="{FF2B5EF4-FFF2-40B4-BE49-F238E27FC236}">
                <a16:creationId xmlns:a16="http://schemas.microsoft.com/office/drawing/2014/main" id="{EE424503-DED1-4EC1-8823-19CBDF510B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02231" y="4835525"/>
            <a:ext cx="4065270" cy="466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小课名称</a:t>
            </a:r>
          </a:p>
        </p:txBody>
      </p:sp>
    </p:spTree>
    <p:extLst>
      <p:ext uri="{BB962C8B-B14F-4D97-AF65-F5344CB8AC3E}">
        <p14:creationId xmlns:p14="http://schemas.microsoft.com/office/powerpoint/2010/main" val="3172609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81D09C98-83B7-4C5E-AF3A-FA8CB408AE29}"/>
              </a:ext>
            </a:extLst>
          </p:cNvPr>
          <p:cNvSpPr/>
          <p:nvPr userDrawn="1"/>
        </p:nvSpPr>
        <p:spPr>
          <a:xfrm>
            <a:off x="873760" y="82613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3730441-72FB-49A7-821E-CA5CB4C0BD86}"/>
              </a:ext>
            </a:extLst>
          </p:cNvPr>
          <p:cNvSpPr txBox="1"/>
          <p:nvPr userDrawn="1"/>
        </p:nvSpPr>
        <p:spPr>
          <a:xfrm>
            <a:off x="1341755" y="1193800"/>
            <a:ext cx="4086980" cy="150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</a:rPr>
              <a:t>CONTENTS</a:t>
            </a:r>
            <a:endParaRPr lang="zh-CN" altLang="en-US" dirty="0"/>
          </a:p>
          <a:p>
            <a:r>
              <a:rPr lang="zh-CN" altLang="en-US" sz="3200" dirty="0">
                <a:solidFill>
                  <a:schemeClr val="bg1"/>
                </a:solidFill>
              </a:rPr>
              <a:t>目录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9D46544-0B3B-40BB-BB46-9EF3FC265151}"/>
              </a:ext>
            </a:extLst>
          </p:cNvPr>
          <p:cNvSpPr/>
          <p:nvPr userDrawn="1"/>
        </p:nvSpPr>
        <p:spPr>
          <a:xfrm>
            <a:off x="1341755" y="1122680"/>
            <a:ext cx="1920875" cy="1920875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pic>
        <p:nvPicPr>
          <p:cNvPr id="19" name="图片 18" descr="热气球jkjk">
            <a:extLst>
              <a:ext uri="{FF2B5EF4-FFF2-40B4-BE49-F238E27FC236}">
                <a16:creationId xmlns:a16="http://schemas.microsoft.com/office/drawing/2014/main" id="{EEA714CF-CA66-4A6B-8055-882F1F131B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7520" t="7436" r="8090" b="62889"/>
          <a:stretch>
            <a:fillRect/>
          </a:stretch>
        </p:blipFill>
        <p:spPr>
          <a:xfrm>
            <a:off x="9460230" y="647700"/>
            <a:ext cx="1562100" cy="1900555"/>
          </a:xfrm>
          <a:prstGeom prst="rect">
            <a:avLst/>
          </a:prstGeom>
        </p:spPr>
      </p:pic>
      <p:pic>
        <p:nvPicPr>
          <p:cNvPr id="20" name="图片 19" descr="00000">
            <a:extLst>
              <a:ext uri="{FF2B5EF4-FFF2-40B4-BE49-F238E27FC236}">
                <a16:creationId xmlns:a16="http://schemas.microsoft.com/office/drawing/2014/main" id="{7EF399D3-98A3-4809-80C9-869505B3DC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7F6D503D-DED3-4D8A-86E3-DD60B2F8C4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32990" y="3151961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Part1 </a:t>
            </a:r>
            <a:r>
              <a:rPr lang="zh-CN" altLang="en-US" dirty="0"/>
              <a:t>章节名</a:t>
            </a:r>
          </a:p>
        </p:txBody>
      </p:sp>
      <p:sp>
        <p:nvSpPr>
          <p:cNvPr id="25" name="文本占位符 22">
            <a:extLst>
              <a:ext uri="{FF2B5EF4-FFF2-40B4-BE49-F238E27FC236}">
                <a16:creationId xmlns:a16="http://schemas.microsoft.com/office/drawing/2014/main" id="{523AB6B2-E9F9-4EBF-A577-0802FB523F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32990" y="3887648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Part3 </a:t>
            </a:r>
            <a:r>
              <a:rPr lang="zh-CN" altLang="en-US" dirty="0"/>
              <a:t>章节名</a:t>
            </a:r>
          </a:p>
        </p:txBody>
      </p:sp>
      <p:sp>
        <p:nvSpPr>
          <p:cNvPr id="26" name="文本占位符 22">
            <a:extLst>
              <a:ext uri="{FF2B5EF4-FFF2-40B4-BE49-F238E27FC236}">
                <a16:creationId xmlns:a16="http://schemas.microsoft.com/office/drawing/2014/main" id="{EFE92CFE-9498-4C4E-99AF-6FCDD7679F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32990" y="4643833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Part5 </a:t>
            </a:r>
            <a:r>
              <a:rPr lang="zh-CN" altLang="en-US" dirty="0"/>
              <a:t>章节名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77EB4384-36AB-41FC-B25D-90B95C0B52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9937" y="3151961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Part2 </a:t>
            </a:r>
            <a:r>
              <a:rPr lang="zh-CN" altLang="en-US" dirty="0"/>
              <a:t>章节名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id="{2F4CBF70-6DDF-4C06-BE12-0E97D9FB2E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29937" y="3887648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Part4 </a:t>
            </a:r>
            <a:r>
              <a:rPr lang="zh-CN" altLang="en-US" dirty="0"/>
              <a:t>章节名</a:t>
            </a:r>
          </a:p>
        </p:txBody>
      </p:sp>
      <p:sp>
        <p:nvSpPr>
          <p:cNvPr id="33" name="文本占位符 22">
            <a:extLst>
              <a:ext uri="{FF2B5EF4-FFF2-40B4-BE49-F238E27FC236}">
                <a16:creationId xmlns:a16="http://schemas.microsoft.com/office/drawing/2014/main" id="{AF2A3454-2046-4A88-AD54-FEDD2BF650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29937" y="4643833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Part6 </a:t>
            </a:r>
            <a:r>
              <a:rPr lang="zh-CN" altLang="en-US" dirty="0"/>
              <a:t>章节名</a:t>
            </a:r>
          </a:p>
        </p:txBody>
      </p:sp>
    </p:spTree>
    <p:extLst>
      <p:ext uri="{BB962C8B-B14F-4D97-AF65-F5344CB8AC3E}">
        <p14:creationId xmlns:p14="http://schemas.microsoft.com/office/powerpoint/2010/main" val="4175651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封面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16F4C402-9FF6-4F4E-80BE-8EF45AD8F357}"/>
              </a:ext>
            </a:extLst>
          </p:cNvPr>
          <p:cNvSpPr/>
          <p:nvPr userDrawn="1"/>
        </p:nvSpPr>
        <p:spPr>
          <a:xfrm>
            <a:off x="819150" y="79692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DE9C9665-AB62-44F6-B3ED-0A24CA18C148}"/>
              </a:ext>
            </a:extLst>
          </p:cNvPr>
          <p:cNvSpPr/>
          <p:nvPr userDrawn="1"/>
        </p:nvSpPr>
        <p:spPr>
          <a:xfrm>
            <a:off x="2231390" y="2460625"/>
            <a:ext cx="1777365" cy="1777365"/>
          </a:xfrm>
          <a:prstGeom prst="ellipse">
            <a:avLst/>
          </a:prstGeom>
          <a:noFill/>
          <a:ln w="25400">
            <a:solidFill>
              <a:schemeClr val="bg1">
                <a:alpha val="93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99EAEC9-337C-4B14-9E9C-49C0434C15CF}"/>
              </a:ext>
            </a:extLst>
          </p:cNvPr>
          <p:cNvSpPr txBox="1"/>
          <p:nvPr userDrawn="1"/>
        </p:nvSpPr>
        <p:spPr>
          <a:xfrm>
            <a:off x="2545080" y="3057525"/>
            <a:ext cx="10077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Part</a:t>
            </a:r>
          </a:p>
        </p:txBody>
      </p:sp>
      <p:pic>
        <p:nvPicPr>
          <p:cNvPr id="13" name="内容占位符 9" descr="套图">
            <a:extLst>
              <a:ext uri="{FF2B5EF4-FFF2-40B4-BE49-F238E27FC236}">
                <a16:creationId xmlns:a16="http://schemas.microsoft.com/office/drawing/2014/main" id="{35C03A93-CFF5-4013-A267-03D851ECC2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33313" r="55972" b="34241"/>
          <a:stretch>
            <a:fillRect/>
          </a:stretch>
        </p:blipFill>
        <p:spPr>
          <a:xfrm>
            <a:off x="9647555" y="3475990"/>
            <a:ext cx="2543810" cy="3401060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73B48E71-2189-49E0-AE2C-ADC3DABDE0D4}"/>
              </a:ext>
            </a:extLst>
          </p:cNvPr>
          <p:cNvGrpSpPr/>
          <p:nvPr userDrawn="1"/>
        </p:nvGrpSpPr>
        <p:grpSpPr>
          <a:xfrm>
            <a:off x="819150" y="534670"/>
            <a:ext cx="1320165" cy="2771140"/>
            <a:chOff x="4350" y="1664"/>
            <a:chExt cx="1760" cy="3694"/>
          </a:xfrm>
        </p:grpSpPr>
        <p:pic>
          <p:nvPicPr>
            <p:cNvPr id="15" name="图片 14" descr="棒棒糖">
              <a:extLst>
                <a:ext uri="{FF2B5EF4-FFF2-40B4-BE49-F238E27FC236}">
                  <a16:creationId xmlns:a16="http://schemas.microsoft.com/office/drawing/2014/main" id="{B66434AB-6C46-49F3-BF57-5A9C55F44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0268" t="21838" r="67300" b="58009"/>
            <a:stretch>
              <a:fillRect/>
            </a:stretch>
          </p:blipFill>
          <p:spPr>
            <a:xfrm>
              <a:off x="4350" y="1664"/>
              <a:ext cx="1760" cy="1582"/>
            </a:xfrm>
            <a:prstGeom prst="rect">
              <a:avLst/>
            </a:prstGeom>
            <a:effectLst>
              <a:outerShdw blurRad="889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</p:pic>
        <p:sp>
          <p:nvSpPr>
            <p:cNvPr id="16" name="任意多边形 18">
              <a:extLst>
                <a:ext uri="{FF2B5EF4-FFF2-40B4-BE49-F238E27FC236}">
                  <a16:creationId xmlns:a16="http://schemas.microsoft.com/office/drawing/2014/main" id="{16E92B56-C934-4E08-BAE6-8CC0BB6C9B9D}"/>
                </a:ext>
              </a:extLst>
            </p:cNvPr>
            <p:cNvSpPr/>
            <p:nvPr/>
          </p:nvSpPr>
          <p:spPr>
            <a:xfrm>
              <a:off x="5134" y="2826"/>
              <a:ext cx="124" cy="2532"/>
            </a:xfrm>
            <a:custGeom>
              <a:avLst/>
              <a:gdLst>
                <a:gd name="connisteX0" fmla="*/ 32166 w 78658"/>
                <a:gd name="connsiteY0" fmla="*/ 0 h 1607820"/>
                <a:gd name="connisteX1" fmla="*/ 32166 w 78658"/>
                <a:gd name="connsiteY1" fmla="*/ 842010 h 1607820"/>
                <a:gd name="connisteX2" fmla="*/ 1686 w 78658"/>
                <a:gd name="connsiteY2" fmla="*/ 849630 h 1607820"/>
                <a:gd name="connisteX3" fmla="*/ 78521 w 78658"/>
                <a:gd name="connsiteY3" fmla="*/ 872490 h 1607820"/>
                <a:gd name="connisteX4" fmla="*/ 16926 w 78658"/>
                <a:gd name="connsiteY4" fmla="*/ 987425 h 1607820"/>
                <a:gd name="connisteX5" fmla="*/ 16926 w 78658"/>
                <a:gd name="connsiteY5" fmla="*/ 1607820 h 1607820"/>
                <a:gd name="connisteX6" fmla="*/ 24546 w 78658"/>
                <a:gd name="connsiteY6" fmla="*/ 1607820 h 160782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78659" h="1607820">
                  <a:moveTo>
                    <a:pt x="32166" y="0"/>
                  </a:moveTo>
                  <a:cubicBezTo>
                    <a:pt x="32801" y="168275"/>
                    <a:pt x="38516" y="671830"/>
                    <a:pt x="32166" y="842010"/>
                  </a:cubicBezTo>
                  <a:cubicBezTo>
                    <a:pt x="25816" y="1012190"/>
                    <a:pt x="-7839" y="843280"/>
                    <a:pt x="1686" y="849630"/>
                  </a:cubicBezTo>
                  <a:cubicBezTo>
                    <a:pt x="11211" y="855980"/>
                    <a:pt x="75346" y="845185"/>
                    <a:pt x="78521" y="872490"/>
                  </a:cubicBezTo>
                  <a:cubicBezTo>
                    <a:pt x="81696" y="899795"/>
                    <a:pt x="28991" y="840105"/>
                    <a:pt x="16926" y="987425"/>
                  </a:cubicBezTo>
                  <a:cubicBezTo>
                    <a:pt x="4861" y="1134745"/>
                    <a:pt x="15656" y="1483995"/>
                    <a:pt x="16926" y="1607820"/>
                  </a:cubicBezTo>
                </a:path>
              </a:pathLst>
            </a:custGeom>
            <a:noFill/>
            <a:ln>
              <a:solidFill>
                <a:srgbClr val="3FC5FF"/>
              </a:solidFill>
            </a:ln>
            <a:effectLst>
              <a:outerShdw blurRad="254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9B7293F-1876-4173-AC82-6968EAAB797D}"/>
              </a:ext>
            </a:extLst>
          </p:cNvPr>
          <p:cNvGrpSpPr/>
          <p:nvPr userDrawn="1"/>
        </p:nvGrpSpPr>
        <p:grpSpPr>
          <a:xfrm>
            <a:off x="1597660" y="2135505"/>
            <a:ext cx="825500" cy="1480185"/>
            <a:chOff x="645" y="5430"/>
            <a:chExt cx="1300" cy="2331"/>
          </a:xfrm>
        </p:grpSpPr>
        <p:pic>
          <p:nvPicPr>
            <p:cNvPr id="18" name="图片 17" descr="棒棒糖">
              <a:extLst>
                <a:ext uri="{FF2B5EF4-FFF2-40B4-BE49-F238E27FC236}">
                  <a16:creationId xmlns:a16="http://schemas.microsoft.com/office/drawing/2014/main" id="{656FE016-153B-490F-BB6C-FC0C631FB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551" t="22217" r="43017" b="57630"/>
            <a:stretch>
              <a:fillRect/>
            </a:stretch>
          </p:blipFill>
          <p:spPr>
            <a:xfrm>
              <a:off x="645" y="5430"/>
              <a:ext cx="1301" cy="1170"/>
            </a:xfrm>
            <a:prstGeom prst="rect">
              <a:avLst/>
            </a:prstGeom>
            <a:effectLst>
              <a:outerShdw blurRad="76200" dist="635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任意多边形 21">
              <a:extLst>
                <a:ext uri="{FF2B5EF4-FFF2-40B4-BE49-F238E27FC236}">
                  <a16:creationId xmlns:a16="http://schemas.microsoft.com/office/drawing/2014/main" id="{8E320064-5271-4DA3-97F1-FBD2DDBEE4CD}"/>
                </a:ext>
              </a:extLst>
            </p:cNvPr>
            <p:cNvSpPr/>
            <p:nvPr/>
          </p:nvSpPr>
          <p:spPr>
            <a:xfrm>
              <a:off x="1253" y="6459"/>
              <a:ext cx="84" cy="1302"/>
            </a:xfrm>
            <a:custGeom>
              <a:avLst/>
              <a:gdLst>
                <a:gd name="connisteX0" fmla="*/ 15240 w 53558"/>
                <a:gd name="connsiteY0" fmla="*/ 0 h 826770"/>
                <a:gd name="connisteX1" fmla="*/ 53340 w 53558"/>
                <a:gd name="connsiteY1" fmla="*/ 551180 h 826770"/>
                <a:gd name="connisteX2" fmla="*/ 0 w 53558"/>
                <a:gd name="connsiteY2" fmla="*/ 826770 h 826770"/>
                <a:gd name="connisteX3" fmla="*/ -252730 w 53558"/>
                <a:gd name="connsiteY3" fmla="*/ 803910 h 82677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3558" h="826770">
                  <a:moveTo>
                    <a:pt x="15240" y="0"/>
                  </a:moveTo>
                  <a:cubicBezTo>
                    <a:pt x="24130" y="104775"/>
                    <a:pt x="56515" y="386080"/>
                    <a:pt x="53340" y="551180"/>
                  </a:cubicBezTo>
                  <a:cubicBezTo>
                    <a:pt x="50165" y="716280"/>
                    <a:pt x="60960" y="775970"/>
                    <a:pt x="0" y="826770"/>
                  </a:cubicBezTo>
                </a:path>
              </a:pathLst>
            </a:custGeom>
            <a:noFill/>
            <a:ln>
              <a:solidFill>
                <a:srgbClr val="F15671"/>
              </a:solidFill>
            </a:ln>
            <a:effectLst>
              <a:outerShdw blurRad="254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1D1FC96-BB7C-483F-9042-FC2FB595BCCA}"/>
              </a:ext>
            </a:extLst>
          </p:cNvPr>
          <p:cNvGrpSpPr/>
          <p:nvPr userDrawn="1"/>
        </p:nvGrpSpPr>
        <p:grpSpPr>
          <a:xfrm rot="20880000">
            <a:off x="103505" y="1657985"/>
            <a:ext cx="996315" cy="1878965"/>
            <a:chOff x="12061" y="589"/>
            <a:chExt cx="2072" cy="3906"/>
          </a:xfrm>
        </p:grpSpPr>
        <p:pic>
          <p:nvPicPr>
            <p:cNvPr id="21" name="图片 20" descr="棒棒糖">
              <a:extLst>
                <a:ext uri="{FF2B5EF4-FFF2-40B4-BE49-F238E27FC236}">
                  <a16:creationId xmlns:a16="http://schemas.microsoft.com/office/drawing/2014/main" id="{0F52F3D4-181B-4FD8-90DB-6E02F67CA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8340" t="42435" r="39228" b="37412"/>
            <a:stretch>
              <a:fillRect/>
            </a:stretch>
          </p:blipFill>
          <p:spPr>
            <a:xfrm>
              <a:off x="12061" y="589"/>
              <a:ext cx="2072" cy="1862"/>
            </a:xfrm>
            <a:prstGeom prst="rect">
              <a:avLst/>
            </a:prstGeom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任意多边形 31">
              <a:extLst>
                <a:ext uri="{FF2B5EF4-FFF2-40B4-BE49-F238E27FC236}">
                  <a16:creationId xmlns:a16="http://schemas.microsoft.com/office/drawing/2014/main" id="{E3742C9F-3D29-4232-B6C1-F0CDD5EC69A9}"/>
                </a:ext>
              </a:extLst>
            </p:cNvPr>
            <p:cNvSpPr/>
            <p:nvPr/>
          </p:nvSpPr>
          <p:spPr>
            <a:xfrm>
              <a:off x="12748" y="2119"/>
              <a:ext cx="236" cy="2376"/>
            </a:xfrm>
            <a:custGeom>
              <a:avLst/>
              <a:gdLst>
                <a:gd name="connisteX0" fmla="*/ 149875 w 149875"/>
                <a:gd name="connsiteY0" fmla="*/ 0 h 337185"/>
                <a:gd name="connisteX1" fmla="*/ 12080 w 149875"/>
                <a:gd name="connsiteY1" fmla="*/ 337185 h 337185"/>
                <a:gd name="connisteX2" fmla="*/ 433720 w 149875"/>
                <a:gd name="connsiteY2" fmla="*/ 765810 h 337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49875" h="337185">
                  <a:moveTo>
                    <a:pt x="149875" y="0"/>
                  </a:moveTo>
                  <a:cubicBezTo>
                    <a:pt x="113680" y="59055"/>
                    <a:pt x="-44435" y="184150"/>
                    <a:pt x="12080" y="337185"/>
                  </a:cubicBezTo>
                </a:path>
              </a:pathLst>
            </a:custGeom>
            <a:noFill/>
            <a:ln>
              <a:solidFill>
                <a:srgbClr val="FF674F"/>
              </a:solidFill>
            </a:ln>
            <a:effectLst>
              <a:outerShdw blurRad="25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pic>
        <p:nvPicPr>
          <p:cNvPr id="23" name="图片 22" descr="00000">
            <a:extLst>
              <a:ext uri="{FF2B5EF4-FFF2-40B4-BE49-F238E27FC236}">
                <a16:creationId xmlns:a16="http://schemas.microsoft.com/office/drawing/2014/main" id="{E7090EE5-519D-4A2E-BB05-389D2915F02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165" y="59690"/>
            <a:ext cx="2446020" cy="614680"/>
          </a:xfrm>
          <a:prstGeom prst="rect">
            <a:avLst/>
          </a:prstGeom>
        </p:spPr>
      </p:pic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95D888B2-5620-41C7-B389-758FC228D2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27399" y="3156584"/>
            <a:ext cx="995046" cy="561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序号</a:t>
            </a:r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4A0A3667-D2D0-4E57-83C7-1C7E173998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1018" y="3015297"/>
            <a:ext cx="2692400" cy="76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章节名称</a:t>
            </a:r>
          </a:p>
        </p:txBody>
      </p:sp>
    </p:spTree>
    <p:extLst>
      <p:ext uri="{BB962C8B-B14F-4D97-AF65-F5344CB8AC3E}">
        <p14:creationId xmlns:p14="http://schemas.microsoft.com/office/powerpoint/2010/main" val="3883248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封面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54E6F7A0-C085-41C0-8314-F1C11367D24C}"/>
              </a:ext>
            </a:extLst>
          </p:cNvPr>
          <p:cNvSpPr/>
          <p:nvPr userDrawn="1"/>
        </p:nvSpPr>
        <p:spPr>
          <a:xfrm>
            <a:off x="819150" y="79692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2BC135A-3653-4E35-812D-00794CC856E9}"/>
              </a:ext>
            </a:extLst>
          </p:cNvPr>
          <p:cNvGrpSpPr/>
          <p:nvPr userDrawn="1"/>
        </p:nvGrpSpPr>
        <p:grpSpPr>
          <a:xfrm>
            <a:off x="9587230" y="173990"/>
            <a:ext cx="1320165" cy="2771140"/>
            <a:chOff x="4350" y="1664"/>
            <a:chExt cx="1760" cy="3694"/>
          </a:xfrm>
        </p:grpSpPr>
        <p:pic>
          <p:nvPicPr>
            <p:cNvPr id="15" name="图片 14" descr="棒棒糖">
              <a:extLst>
                <a:ext uri="{FF2B5EF4-FFF2-40B4-BE49-F238E27FC236}">
                  <a16:creationId xmlns:a16="http://schemas.microsoft.com/office/drawing/2014/main" id="{9B29A109-BC86-4468-B656-51A081F1E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268" t="21838" r="67300" b="58009"/>
            <a:stretch>
              <a:fillRect/>
            </a:stretch>
          </p:blipFill>
          <p:spPr>
            <a:xfrm>
              <a:off x="4350" y="1664"/>
              <a:ext cx="1760" cy="1582"/>
            </a:xfrm>
            <a:prstGeom prst="rect">
              <a:avLst/>
            </a:prstGeom>
            <a:effectLst>
              <a:outerShdw blurRad="889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</p:pic>
        <p:sp>
          <p:nvSpPr>
            <p:cNvPr id="16" name="任意多边形 18">
              <a:extLst>
                <a:ext uri="{FF2B5EF4-FFF2-40B4-BE49-F238E27FC236}">
                  <a16:creationId xmlns:a16="http://schemas.microsoft.com/office/drawing/2014/main" id="{F451EA50-C9D9-46D4-B061-0680E8C3F907}"/>
                </a:ext>
              </a:extLst>
            </p:cNvPr>
            <p:cNvSpPr/>
            <p:nvPr/>
          </p:nvSpPr>
          <p:spPr>
            <a:xfrm>
              <a:off x="5134" y="2826"/>
              <a:ext cx="124" cy="2532"/>
            </a:xfrm>
            <a:custGeom>
              <a:avLst/>
              <a:gdLst>
                <a:gd name="connisteX0" fmla="*/ 32166 w 78658"/>
                <a:gd name="connsiteY0" fmla="*/ 0 h 1607820"/>
                <a:gd name="connisteX1" fmla="*/ 32166 w 78658"/>
                <a:gd name="connsiteY1" fmla="*/ 842010 h 1607820"/>
                <a:gd name="connisteX2" fmla="*/ 1686 w 78658"/>
                <a:gd name="connsiteY2" fmla="*/ 849630 h 1607820"/>
                <a:gd name="connisteX3" fmla="*/ 78521 w 78658"/>
                <a:gd name="connsiteY3" fmla="*/ 872490 h 1607820"/>
                <a:gd name="connisteX4" fmla="*/ 16926 w 78658"/>
                <a:gd name="connsiteY4" fmla="*/ 987425 h 1607820"/>
                <a:gd name="connisteX5" fmla="*/ 16926 w 78658"/>
                <a:gd name="connsiteY5" fmla="*/ 1607820 h 1607820"/>
                <a:gd name="connisteX6" fmla="*/ 24546 w 78658"/>
                <a:gd name="connsiteY6" fmla="*/ 1607820 h 160782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78659" h="1607820">
                  <a:moveTo>
                    <a:pt x="32166" y="0"/>
                  </a:moveTo>
                  <a:cubicBezTo>
                    <a:pt x="32801" y="168275"/>
                    <a:pt x="38516" y="671830"/>
                    <a:pt x="32166" y="842010"/>
                  </a:cubicBezTo>
                  <a:cubicBezTo>
                    <a:pt x="25816" y="1012190"/>
                    <a:pt x="-7839" y="843280"/>
                    <a:pt x="1686" y="849630"/>
                  </a:cubicBezTo>
                  <a:cubicBezTo>
                    <a:pt x="11211" y="855980"/>
                    <a:pt x="75346" y="845185"/>
                    <a:pt x="78521" y="872490"/>
                  </a:cubicBezTo>
                  <a:cubicBezTo>
                    <a:pt x="81696" y="899795"/>
                    <a:pt x="28991" y="840105"/>
                    <a:pt x="16926" y="987425"/>
                  </a:cubicBezTo>
                  <a:cubicBezTo>
                    <a:pt x="4861" y="1134745"/>
                    <a:pt x="15656" y="1483995"/>
                    <a:pt x="16926" y="1607820"/>
                  </a:cubicBezTo>
                </a:path>
              </a:pathLst>
            </a:custGeom>
            <a:noFill/>
            <a:ln>
              <a:solidFill>
                <a:srgbClr val="3FC5FF"/>
              </a:solidFill>
            </a:ln>
            <a:effectLst>
              <a:outerShdw blurRad="254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F2FF226-A0DC-4083-B09A-37AE78D85C4C}"/>
              </a:ext>
            </a:extLst>
          </p:cNvPr>
          <p:cNvGrpSpPr/>
          <p:nvPr userDrawn="1"/>
        </p:nvGrpSpPr>
        <p:grpSpPr>
          <a:xfrm>
            <a:off x="10365740" y="1774825"/>
            <a:ext cx="825500" cy="1480185"/>
            <a:chOff x="645" y="5430"/>
            <a:chExt cx="1300" cy="2331"/>
          </a:xfrm>
        </p:grpSpPr>
        <p:pic>
          <p:nvPicPr>
            <p:cNvPr id="18" name="图片 17" descr="棒棒糖">
              <a:extLst>
                <a:ext uri="{FF2B5EF4-FFF2-40B4-BE49-F238E27FC236}">
                  <a16:creationId xmlns:a16="http://schemas.microsoft.com/office/drawing/2014/main" id="{55F97CAC-03C0-4A64-B7F7-CAD4A0289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551" t="22217" r="43017" b="57630"/>
            <a:stretch>
              <a:fillRect/>
            </a:stretch>
          </p:blipFill>
          <p:spPr>
            <a:xfrm>
              <a:off x="645" y="5430"/>
              <a:ext cx="1301" cy="1170"/>
            </a:xfrm>
            <a:prstGeom prst="rect">
              <a:avLst/>
            </a:prstGeom>
            <a:effectLst>
              <a:outerShdw blurRad="76200" dist="635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任意多边形 21">
              <a:extLst>
                <a:ext uri="{FF2B5EF4-FFF2-40B4-BE49-F238E27FC236}">
                  <a16:creationId xmlns:a16="http://schemas.microsoft.com/office/drawing/2014/main" id="{1822D1C6-B82C-4EF9-BF19-5DFE1E7E876C}"/>
                </a:ext>
              </a:extLst>
            </p:cNvPr>
            <p:cNvSpPr/>
            <p:nvPr/>
          </p:nvSpPr>
          <p:spPr>
            <a:xfrm>
              <a:off x="1253" y="6459"/>
              <a:ext cx="84" cy="1302"/>
            </a:xfrm>
            <a:custGeom>
              <a:avLst/>
              <a:gdLst>
                <a:gd name="connisteX0" fmla="*/ 15240 w 53558"/>
                <a:gd name="connsiteY0" fmla="*/ 0 h 826770"/>
                <a:gd name="connisteX1" fmla="*/ 53340 w 53558"/>
                <a:gd name="connsiteY1" fmla="*/ 551180 h 826770"/>
                <a:gd name="connisteX2" fmla="*/ 0 w 53558"/>
                <a:gd name="connsiteY2" fmla="*/ 826770 h 826770"/>
                <a:gd name="connisteX3" fmla="*/ -252730 w 53558"/>
                <a:gd name="connsiteY3" fmla="*/ 803910 h 82677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3558" h="826770">
                  <a:moveTo>
                    <a:pt x="15240" y="0"/>
                  </a:moveTo>
                  <a:cubicBezTo>
                    <a:pt x="24130" y="104775"/>
                    <a:pt x="56515" y="386080"/>
                    <a:pt x="53340" y="551180"/>
                  </a:cubicBezTo>
                  <a:cubicBezTo>
                    <a:pt x="50165" y="716280"/>
                    <a:pt x="60960" y="775970"/>
                    <a:pt x="0" y="826770"/>
                  </a:cubicBezTo>
                </a:path>
              </a:pathLst>
            </a:custGeom>
            <a:noFill/>
            <a:ln>
              <a:solidFill>
                <a:srgbClr val="F15671"/>
              </a:solidFill>
            </a:ln>
            <a:effectLst>
              <a:outerShdw blurRad="254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73DD5EE-AFD6-4EFD-845F-8FA6D22CBC13}"/>
              </a:ext>
            </a:extLst>
          </p:cNvPr>
          <p:cNvGrpSpPr/>
          <p:nvPr userDrawn="1"/>
        </p:nvGrpSpPr>
        <p:grpSpPr>
          <a:xfrm rot="20880000">
            <a:off x="8871585" y="1297305"/>
            <a:ext cx="996315" cy="1878965"/>
            <a:chOff x="12061" y="589"/>
            <a:chExt cx="2072" cy="3906"/>
          </a:xfrm>
        </p:grpSpPr>
        <p:pic>
          <p:nvPicPr>
            <p:cNvPr id="21" name="图片 20" descr="棒棒糖">
              <a:extLst>
                <a:ext uri="{FF2B5EF4-FFF2-40B4-BE49-F238E27FC236}">
                  <a16:creationId xmlns:a16="http://schemas.microsoft.com/office/drawing/2014/main" id="{BD823F91-779F-467A-A5E9-768BCAA20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8340" t="42435" r="39228" b="37412"/>
            <a:stretch>
              <a:fillRect/>
            </a:stretch>
          </p:blipFill>
          <p:spPr>
            <a:xfrm>
              <a:off x="12061" y="589"/>
              <a:ext cx="2072" cy="1862"/>
            </a:xfrm>
            <a:prstGeom prst="rect">
              <a:avLst/>
            </a:prstGeom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任意多边形 31">
              <a:extLst>
                <a:ext uri="{FF2B5EF4-FFF2-40B4-BE49-F238E27FC236}">
                  <a16:creationId xmlns:a16="http://schemas.microsoft.com/office/drawing/2014/main" id="{43C4EF3A-EB0E-4088-93B3-7CBBAA1BE5E5}"/>
                </a:ext>
              </a:extLst>
            </p:cNvPr>
            <p:cNvSpPr/>
            <p:nvPr/>
          </p:nvSpPr>
          <p:spPr>
            <a:xfrm>
              <a:off x="12748" y="2119"/>
              <a:ext cx="236" cy="2376"/>
            </a:xfrm>
            <a:custGeom>
              <a:avLst/>
              <a:gdLst>
                <a:gd name="connisteX0" fmla="*/ 149875 w 149875"/>
                <a:gd name="connsiteY0" fmla="*/ 0 h 337185"/>
                <a:gd name="connisteX1" fmla="*/ 12080 w 149875"/>
                <a:gd name="connsiteY1" fmla="*/ 337185 h 337185"/>
                <a:gd name="connisteX2" fmla="*/ 433720 w 149875"/>
                <a:gd name="connsiteY2" fmla="*/ 765810 h 337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49875" h="337185">
                  <a:moveTo>
                    <a:pt x="149875" y="0"/>
                  </a:moveTo>
                  <a:cubicBezTo>
                    <a:pt x="113680" y="59055"/>
                    <a:pt x="-44435" y="184150"/>
                    <a:pt x="12080" y="337185"/>
                  </a:cubicBezTo>
                </a:path>
              </a:pathLst>
            </a:custGeom>
            <a:noFill/>
            <a:ln>
              <a:solidFill>
                <a:srgbClr val="FF674F"/>
              </a:solidFill>
            </a:ln>
            <a:effectLst>
              <a:outerShdw blurRad="25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CCF520A9-77A8-4C06-B4D1-BB139A9D77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2" t="-554" r="3060" b="68924"/>
          <a:stretch>
            <a:fillRect/>
          </a:stretch>
        </p:blipFill>
        <p:spPr>
          <a:xfrm>
            <a:off x="-612775" y="3495675"/>
            <a:ext cx="3869690" cy="3400425"/>
          </a:xfrm>
          <a:prstGeom prst="rect">
            <a:avLst/>
          </a:prstGeom>
        </p:spPr>
      </p:pic>
      <p:pic>
        <p:nvPicPr>
          <p:cNvPr id="24" name="图片 23" descr="00000">
            <a:extLst>
              <a:ext uri="{FF2B5EF4-FFF2-40B4-BE49-F238E27FC236}">
                <a16:creationId xmlns:a16="http://schemas.microsoft.com/office/drawing/2014/main" id="{C819664C-8569-478D-BA59-156A0C01D7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165" y="59690"/>
            <a:ext cx="2446020" cy="614680"/>
          </a:xfrm>
          <a:prstGeom prst="rect">
            <a:avLst/>
          </a:prstGeom>
        </p:spPr>
      </p:pic>
      <p:sp>
        <p:nvSpPr>
          <p:cNvPr id="25" name="椭圆 24">
            <a:extLst>
              <a:ext uri="{FF2B5EF4-FFF2-40B4-BE49-F238E27FC236}">
                <a16:creationId xmlns:a16="http://schemas.microsoft.com/office/drawing/2014/main" id="{3FA475C4-6E86-4F5D-AC28-C453331FD62D}"/>
              </a:ext>
            </a:extLst>
          </p:cNvPr>
          <p:cNvSpPr/>
          <p:nvPr userDrawn="1"/>
        </p:nvSpPr>
        <p:spPr>
          <a:xfrm>
            <a:off x="2231390" y="2460625"/>
            <a:ext cx="1777365" cy="1777365"/>
          </a:xfrm>
          <a:prstGeom prst="ellipse">
            <a:avLst/>
          </a:prstGeom>
          <a:noFill/>
          <a:ln w="25400">
            <a:solidFill>
              <a:schemeClr val="bg1">
                <a:alpha val="93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1474D63-C7F7-486A-A782-E1C3063BE337}"/>
              </a:ext>
            </a:extLst>
          </p:cNvPr>
          <p:cNvSpPr txBox="1"/>
          <p:nvPr userDrawn="1"/>
        </p:nvSpPr>
        <p:spPr>
          <a:xfrm>
            <a:off x="2545080" y="3057525"/>
            <a:ext cx="10077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Part</a:t>
            </a:r>
          </a:p>
        </p:txBody>
      </p:sp>
      <p:sp>
        <p:nvSpPr>
          <p:cNvPr id="27" name="文本占位符 24">
            <a:extLst>
              <a:ext uri="{FF2B5EF4-FFF2-40B4-BE49-F238E27FC236}">
                <a16:creationId xmlns:a16="http://schemas.microsoft.com/office/drawing/2014/main" id="{DA693849-8EF6-4439-97A0-93B77E28FB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27399" y="3156584"/>
            <a:ext cx="995046" cy="561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序号</a:t>
            </a:r>
          </a:p>
        </p:txBody>
      </p:sp>
      <p:sp>
        <p:nvSpPr>
          <p:cNvPr id="28" name="文本占位符 26">
            <a:extLst>
              <a:ext uri="{FF2B5EF4-FFF2-40B4-BE49-F238E27FC236}">
                <a16:creationId xmlns:a16="http://schemas.microsoft.com/office/drawing/2014/main" id="{5A03A0FB-20D0-4C10-BCD1-03E6D8C8DE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1018" y="3015297"/>
            <a:ext cx="2692400" cy="76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章节名称</a:t>
            </a:r>
          </a:p>
        </p:txBody>
      </p:sp>
    </p:spTree>
    <p:extLst>
      <p:ext uri="{BB962C8B-B14F-4D97-AF65-F5344CB8AC3E}">
        <p14:creationId xmlns:p14="http://schemas.microsoft.com/office/powerpoint/2010/main" val="4209763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封面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60144F3B-05CE-43DC-A296-3438346D68DE}"/>
              </a:ext>
            </a:extLst>
          </p:cNvPr>
          <p:cNvSpPr/>
          <p:nvPr userDrawn="1"/>
        </p:nvSpPr>
        <p:spPr>
          <a:xfrm>
            <a:off x="819150" y="79692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BD0BC50-3131-4E72-87D4-D8843D7C7838}"/>
              </a:ext>
            </a:extLst>
          </p:cNvPr>
          <p:cNvGrpSpPr/>
          <p:nvPr userDrawn="1"/>
        </p:nvGrpSpPr>
        <p:grpSpPr>
          <a:xfrm>
            <a:off x="9587230" y="155575"/>
            <a:ext cx="1320165" cy="2771140"/>
            <a:chOff x="4350" y="1664"/>
            <a:chExt cx="1760" cy="3694"/>
          </a:xfrm>
        </p:grpSpPr>
        <p:pic>
          <p:nvPicPr>
            <p:cNvPr id="17" name="图片 16" descr="棒棒糖">
              <a:extLst>
                <a:ext uri="{FF2B5EF4-FFF2-40B4-BE49-F238E27FC236}">
                  <a16:creationId xmlns:a16="http://schemas.microsoft.com/office/drawing/2014/main" id="{44B2E2FC-8781-478A-AA26-4BA0811F1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268" t="21838" r="67300" b="58009"/>
            <a:stretch>
              <a:fillRect/>
            </a:stretch>
          </p:blipFill>
          <p:spPr>
            <a:xfrm>
              <a:off x="4350" y="1664"/>
              <a:ext cx="1760" cy="1582"/>
            </a:xfrm>
            <a:prstGeom prst="rect">
              <a:avLst/>
            </a:prstGeom>
            <a:effectLst>
              <a:outerShdw blurRad="889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</p:pic>
        <p:sp>
          <p:nvSpPr>
            <p:cNvPr id="18" name="任意多边形 18">
              <a:extLst>
                <a:ext uri="{FF2B5EF4-FFF2-40B4-BE49-F238E27FC236}">
                  <a16:creationId xmlns:a16="http://schemas.microsoft.com/office/drawing/2014/main" id="{46264F50-9766-4C44-B0C8-B34BAFCC5F86}"/>
                </a:ext>
              </a:extLst>
            </p:cNvPr>
            <p:cNvSpPr/>
            <p:nvPr/>
          </p:nvSpPr>
          <p:spPr>
            <a:xfrm>
              <a:off x="5134" y="2826"/>
              <a:ext cx="124" cy="2532"/>
            </a:xfrm>
            <a:custGeom>
              <a:avLst/>
              <a:gdLst>
                <a:gd name="connisteX0" fmla="*/ 32166 w 78658"/>
                <a:gd name="connsiteY0" fmla="*/ 0 h 1607820"/>
                <a:gd name="connisteX1" fmla="*/ 32166 w 78658"/>
                <a:gd name="connsiteY1" fmla="*/ 842010 h 1607820"/>
                <a:gd name="connisteX2" fmla="*/ 1686 w 78658"/>
                <a:gd name="connsiteY2" fmla="*/ 849630 h 1607820"/>
                <a:gd name="connisteX3" fmla="*/ 78521 w 78658"/>
                <a:gd name="connsiteY3" fmla="*/ 872490 h 1607820"/>
                <a:gd name="connisteX4" fmla="*/ 16926 w 78658"/>
                <a:gd name="connsiteY4" fmla="*/ 987425 h 1607820"/>
                <a:gd name="connisteX5" fmla="*/ 16926 w 78658"/>
                <a:gd name="connsiteY5" fmla="*/ 1607820 h 1607820"/>
                <a:gd name="connisteX6" fmla="*/ 24546 w 78658"/>
                <a:gd name="connsiteY6" fmla="*/ 1607820 h 160782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78659" h="1607820">
                  <a:moveTo>
                    <a:pt x="32166" y="0"/>
                  </a:moveTo>
                  <a:cubicBezTo>
                    <a:pt x="32801" y="168275"/>
                    <a:pt x="38516" y="671830"/>
                    <a:pt x="32166" y="842010"/>
                  </a:cubicBezTo>
                  <a:cubicBezTo>
                    <a:pt x="25816" y="1012190"/>
                    <a:pt x="-7839" y="843280"/>
                    <a:pt x="1686" y="849630"/>
                  </a:cubicBezTo>
                  <a:cubicBezTo>
                    <a:pt x="11211" y="855980"/>
                    <a:pt x="75346" y="845185"/>
                    <a:pt x="78521" y="872490"/>
                  </a:cubicBezTo>
                  <a:cubicBezTo>
                    <a:pt x="81696" y="899795"/>
                    <a:pt x="28991" y="840105"/>
                    <a:pt x="16926" y="987425"/>
                  </a:cubicBezTo>
                  <a:cubicBezTo>
                    <a:pt x="4861" y="1134745"/>
                    <a:pt x="15656" y="1483995"/>
                    <a:pt x="16926" y="1607820"/>
                  </a:cubicBezTo>
                </a:path>
              </a:pathLst>
            </a:custGeom>
            <a:noFill/>
            <a:ln>
              <a:solidFill>
                <a:srgbClr val="3FC5FF"/>
              </a:solidFill>
            </a:ln>
            <a:effectLst>
              <a:outerShdw blurRad="254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924C2BB-3449-4670-A16D-DA1273695ABC}"/>
              </a:ext>
            </a:extLst>
          </p:cNvPr>
          <p:cNvGrpSpPr/>
          <p:nvPr userDrawn="1"/>
        </p:nvGrpSpPr>
        <p:grpSpPr>
          <a:xfrm>
            <a:off x="10365740" y="1756410"/>
            <a:ext cx="825500" cy="1480185"/>
            <a:chOff x="645" y="5430"/>
            <a:chExt cx="1300" cy="2331"/>
          </a:xfrm>
        </p:grpSpPr>
        <p:pic>
          <p:nvPicPr>
            <p:cNvPr id="20" name="图片 19" descr="棒棒糖">
              <a:extLst>
                <a:ext uri="{FF2B5EF4-FFF2-40B4-BE49-F238E27FC236}">
                  <a16:creationId xmlns:a16="http://schemas.microsoft.com/office/drawing/2014/main" id="{EFA38248-BC68-4BCF-B609-D9C751088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551" t="22217" r="43017" b="57630"/>
            <a:stretch>
              <a:fillRect/>
            </a:stretch>
          </p:blipFill>
          <p:spPr>
            <a:xfrm>
              <a:off x="645" y="5430"/>
              <a:ext cx="1301" cy="1170"/>
            </a:xfrm>
            <a:prstGeom prst="rect">
              <a:avLst/>
            </a:prstGeom>
            <a:effectLst>
              <a:outerShdw blurRad="76200" dist="635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任意多边形 21">
              <a:extLst>
                <a:ext uri="{FF2B5EF4-FFF2-40B4-BE49-F238E27FC236}">
                  <a16:creationId xmlns:a16="http://schemas.microsoft.com/office/drawing/2014/main" id="{4990C6B2-63DE-4D9E-910A-9A9A684E0BB3}"/>
                </a:ext>
              </a:extLst>
            </p:cNvPr>
            <p:cNvSpPr/>
            <p:nvPr/>
          </p:nvSpPr>
          <p:spPr>
            <a:xfrm>
              <a:off x="1253" y="6459"/>
              <a:ext cx="84" cy="1302"/>
            </a:xfrm>
            <a:custGeom>
              <a:avLst/>
              <a:gdLst>
                <a:gd name="connisteX0" fmla="*/ 15240 w 53558"/>
                <a:gd name="connsiteY0" fmla="*/ 0 h 826770"/>
                <a:gd name="connisteX1" fmla="*/ 53340 w 53558"/>
                <a:gd name="connsiteY1" fmla="*/ 551180 h 826770"/>
                <a:gd name="connisteX2" fmla="*/ 0 w 53558"/>
                <a:gd name="connsiteY2" fmla="*/ 826770 h 826770"/>
                <a:gd name="connisteX3" fmla="*/ -252730 w 53558"/>
                <a:gd name="connsiteY3" fmla="*/ 803910 h 82677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3558" h="826770">
                  <a:moveTo>
                    <a:pt x="15240" y="0"/>
                  </a:moveTo>
                  <a:cubicBezTo>
                    <a:pt x="24130" y="104775"/>
                    <a:pt x="56515" y="386080"/>
                    <a:pt x="53340" y="551180"/>
                  </a:cubicBezTo>
                  <a:cubicBezTo>
                    <a:pt x="50165" y="716280"/>
                    <a:pt x="60960" y="775970"/>
                    <a:pt x="0" y="826770"/>
                  </a:cubicBezTo>
                </a:path>
              </a:pathLst>
            </a:custGeom>
            <a:noFill/>
            <a:ln>
              <a:solidFill>
                <a:srgbClr val="F15671"/>
              </a:solidFill>
            </a:ln>
            <a:effectLst>
              <a:outerShdw blurRad="254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606C480-90EE-4B6A-A51C-0CF02868682E}"/>
              </a:ext>
            </a:extLst>
          </p:cNvPr>
          <p:cNvGrpSpPr/>
          <p:nvPr userDrawn="1"/>
        </p:nvGrpSpPr>
        <p:grpSpPr>
          <a:xfrm rot="20880000">
            <a:off x="8871585" y="1278890"/>
            <a:ext cx="996315" cy="1878965"/>
            <a:chOff x="12061" y="589"/>
            <a:chExt cx="2072" cy="3906"/>
          </a:xfrm>
        </p:grpSpPr>
        <p:pic>
          <p:nvPicPr>
            <p:cNvPr id="23" name="图片 22" descr="棒棒糖">
              <a:extLst>
                <a:ext uri="{FF2B5EF4-FFF2-40B4-BE49-F238E27FC236}">
                  <a16:creationId xmlns:a16="http://schemas.microsoft.com/office/drawing/2014/main" id="{DCE0EE7E-68F2-46F7-BB72-C5C93D1F5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8340" t="42435" r="39228" b="37412"/>
            <a:stretch>
              <a:fillRect/>
            </a:stretch>
          </p:blipFill>
          <p:spPr>
            <a:xfrm>
              <a:off x="12061" y="589"/>
              <a:ext cx="2072" cy="1862"/>
            </a:xfrm>
            <a:prstGeom prst="rect">
              <a:avLst/>
            </a:prstGeom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任意多边形 31">
              <a:extLst>
                <a:ext uri="{FF2B5EF4-FFF2-40B4-BE49-F238E27FC236}">
                  <a16:creationId xmlns:a16="http://schemas.microsoft.com/office/drawing/2014/main" id="{65A0B95E-0CF0-4B29-8B5F-528B0EEFA83E}"/>
                </a:ext>
              </a:extLst>
            </p:cNvPr>
            <p:cNvSpPr/>
            <p:nvPr/>
          </p:nvSpPr>
          <p:spPr>
            <a:xfrm>
              <a:off x="12748" y="2119"/>
              <a:ext cx="236" cy="2376"/>
            </a:xfrm>
            <a:custGeom>
              <a:avLst/>
              <a:gdLst>
                <a:gd name="connisteX0" fmla="*/ 149875 w 149875"/>
                <a:gd name="connsiteY0" fmla="*/ 0 h 337185"/>
                <a:gd name="connisteX1" fmla="*/ 12080 w 149875"/>
                <a:gd name="connsiteY1" fmla="*/ 337185 h 337185"/>
                <a:gd name="connisteX2" fmla="*/ 433720 w 149875"/>
                <a:gd name="connsiteY2" fmla="*/ 765810 h 337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49875" h="337185">
                  <a:moveTo>
                    <a:pt x="149875" y="0"/>
                  </a:moveTo>
                  <a:cubicBezTo>
                    <a:pt x="113680" y="59055"/>
                    <a:pt x="-44435" y="184150"/>
                    <a:pt x="12080" y="337185"/>
                  </a:cubicBezTo>
                </a:path>
              </a:pathLst>
            </a:custGeom>
            <a:noFill/>
            <a:ln>
              <a:solidFill>
                <a:srgbClr val="FF674F"/>
              </a:solidFill>
            </a:ln>
            <a:effectLst>
              <a:outerShdw blurRad="25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CF373A3A-97DC-4A7B-8E8B-25D556227D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68" t="66870" r="1778" b="1500"/>
          <a:stretch>
            <a:fillRect/>
          </a:stretch>
        </p:blipFill>
        <p:spPr>
          <a:xfrm>
            <a:off x="149273" y="3957107"/>
            <a:ext cx="2595623" cy="2579271"/>
          </a:xfrm>
          <a:prstGeom prst="rect">
            <a:avLst/>
          </a:prstGeom>
        </p:spPr>
      </p:pic>
      <p:pic>
        <p:nvPicPr>
          <p:cNvPr id="26" name="图片 25" descr="00000">
            <a:extLst>
              <a:ext uri="{FF2B5EF4-FFF2-40B4-BE49-F238E27FC236}">
                <a16:creationId xmlns:a16="http://schemas.microsoft.com/office/drawing/2014/main" id="{8F895EE7-8CF2-4907-A8EA-D9756195F3D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165" y="59690"/>
            <a:ext cx="2446020" cy="614680"/>
          </a:xfrm>
          <a:prstGeom prst="rect">
            <a:avLst/>
          </a:prstGeom>
        </p:spPr>
      </p:pic>
      <p:sp>
        <p:nvSpPr>
          <p:cNvPr id="27" name="椭圆 26">
            <a:extLst>
              <a:ext uri="{FF2B5EF4-FFF2-40B4-BE49-F238E27FC236}">
                <a16:creationId xmlns:a16="http://schemas.microsoft.com/office/drawing/2014/main" id="{2C0044B4-0523-48EB-98C0-B31E5A42C3B5}"/>
              </a:ext>
            </a:extLst>
          </p:cNvPr>
          <p:cNvSpPr/>
          <p:nvPr userDrawn="1"/>
        </p:nvSpPr>
        <p:spPr>
          <a:xfrm>
            <a:off x="2231390" y="2460625"/>
            <a:ext cx="1777365" cy="1777365"/>
          </a:xfrm>
          <a:prstGeom prst="ellipse">
            <a:avLst/>
          </a:prstGeom>
          <a:noFill/>
          <a:ln w="25400">
            <a:solidFill>
              <a:schemeClr val="bg1">
                <a:alpha val="93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76D3D84-9CBE-48D5-9373-22DBCB064C20}"/>
              </a:ext>
            </a:extLst>
          </p:cNvPr>
          <p:cNvSpPr txBox="1"/>
          <p:nvPr userDrawn="1"/>
        </p:nvSpPr>
        <p:spPr>
          <a:xfrm>
            <a:off x="2545080" y="3057525"/>
            <a:ext cx="10077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Part</a:t>
            </a:r>
          </a:p>
        </p:txBody>
      </p:sp>
      <p:sp>
        <p:nvSpPr>
          <p:cNvPr id="29" name="文本占位符 24">
            <a:extLst>
              <a:ext uri="{FF2B5EF4-FFF2-40B4-BE49-F238E27FC236}">
                <a16:creationId xmlns:a16="http://schemas.microsoft.com/office/drawing/2014/main" id="{563C9077-B532-4948-8B23-A45825007A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27399" y="3156584"/>
            <a:ext cx="995046" cy="561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序号</a:t>
            </a:r>
          </a:p>
        </p:txBody>
      </p:sp>
      <p:sp>
        <p:nvSpPr>
          <p:cNvPr id="30" name="文本占位符 26">
            <a:extLst>
              <a:ext uri="{FF2B5EF4-FFF2-40B4-BE49-F238E27FC236}">
                <a16:creationId xmlns:a16="http://schemas.microsoft.com/office/drawing/2014/main" id="{9D3D3ABE-40F8-476E-A5B7-D7D7D89EE7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1018" y="3015297"/>
            <a:ext cx="2692400" cy="76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章节名称</a:t>
            </a:r>
          </a:p>
        </p:txBody>
      </p:sp>
    </p:spTree>
    <p:extLst>
      <p:ext uri="{BB962C8B-B14F-4D97-AF65-F5344CB8AC3E}">
        <p14:creationId xmlns:p14="http://schemas.microsoft.com/office/powerpoint/2010/main" val="1261533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重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7FACEDC9-EC6C-45CF-AA03-84FECB13AF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10" y="1560195"/>
            <a:ext cx="4705985" cy="4069715"/>
          </a:xfrm>
          <a:prstGeom prst="rect">
            <a:avLst/>
          </a:prstGeom>
        </p:spPr>
      </p:pic>
      <p:pic>
        <p:nvPicPr>
          <p:cNvPr id="11" name="图片 10" descr="00000">
            <a:extLst>
              <a:ext uri="{FF2B5EF4-FFF2-40B4-BE49-F238E27FC236}">
                <a16:creationId xmlns:a16="http://schemas.microsoft.com/office/drawing/2014/main" id="{A30C46B9-8934-4722-B135-681C74FBFB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1126603E-878A-47DF-A63B-A643B764CF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3475" y="1762125"/>
            <a:ext cx="4295775" cy="24003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80589C99-1A85-40B5-A36D-AA79350E4F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77038" y="2860199"/>
            <a:ext cx="4567237" cy="1619250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内容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5B2877D5-B2EC-4D85-B9AB-5072B97037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6939824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</p:spTree>
    <p:extLst>
      <p:ext uri="{BB962C8B-B14F-4D97-AF65-F5344CB8AC3E}">
        <p14:creationId xmlns:p14="http://schemas.microsoft.com/office/powerpoint/2010/main" val="1478539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图+多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00000">
            <a:extLst>
              <a:ext uri="{FF2B5EF4-FFF2-40B4-BE49-F238E27FC236}">
                <a16:creationId xmlns:a16="http://schemas.microsoft.com/office/drawing/2014/main" id="{85CCBDAE-0B01-425C-89C1-580A2F0CBC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15" name="文本占位符 16">
            <a:extLst>
              <a:ext uri="{FF2B5EF4-FFF2-40B4-BE49-F238E27FC236}">
                <a16:creationId xmlns:a16="http://schemas.microsoft.com/office/drawing/2014/main" id="{CA3AE0F1-A149-4A69-BC0C-013969744D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89" y="425768"/>
            <a:ext cx="4661082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  <p:sp>
        <p:nvSpPr>
          <p:cNvPr id="16" name="文本占位符 14">
            <a:extLst>
              <a:ext uri="{FF2B5EF4-FFF2-40B4-BE49-F238E27FC236}">
                <a16:creationId xmlns:a16="http://schemas.microsoft.com/office/drawing/2014/main" id="{0F9296CC-5ED3-44A4-9E59-1E20A86BC4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36915" y="2630805"/>
            <a:ext cx="295021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ea"/>
                <a:ea typeface="+mn-ea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文字</a:t>
            </a:r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id="{C55AB8C2-C7DE-4F1D-88A8-494C9CEB31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7937" y="1383030"/>
            <a:ext cx="6751637" cy="35718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9" name="文本占位符 14">
            <a:extLst>
              <a:ext uri="{FF2B5EF4-FFF2-40B4-BE49-F238E27FC236}">
                <a16:creationId xmlns:a16="http://schemas.microsoft.com/office/drawing/2014/main" id="{07AF4C3C-A0C6-4BED-BE3B-F345C9B2D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20280" y="5179695"/>
            <a:ext cx="2266949" cy="5905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latin typeface="+mn-ea"/>
                <a:ea typeface="+mn-ea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图片描述</a:t>
            </a:r>
          </a:p>
        </p:txBody>
      </p:sp>
    </p:spTree>
    <p:extLst>
      <p:ext uri="{BB962C8B-B14F-4D97-AF65-F5344CB8AC3E}">
        <p14:creationId xmlns:p14="http://schemas.microsoft.com/office/powerpoint/2010/main" val="1853269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图+多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7">
            <a:extLst>
              <a:ext uri="{FF2B5EF4-FFF2-40B4-BE49-F238E27FC236}">
                <a16:creationId xmlns:a16="http://schemas.microsoft.com/office/drawing/2014/main" id="{FDB989B8-524F-433E-978D-D3ED452B8384}"/>
              </a:ext>
            </a:extLst>
          </p:cNvPr>
          <p:cNvSpPr/>
          <p:nvPr userDrawn="1"/>
        </p:nvSpPr>
        <p:spPr>
          <a:xfrm>
            <a:off x="7142480" y="1329055"/>
            <a:ext cx="3317240" cy="4616450"/>
          </a:xfrm>
          <a:prstGeom prst="roundRect">
            <a:avLst>
              <a:gd name="adj" fmla="val 0"/>
            </a:avLst>
          </a:prstGeom>
          <a:solidFill>
            <a:srgbClr val="74C8A6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2000" b="1">
              <a:solidFill>
                <a:schemeClr val="bg1"/>
              </a:solidFill>
              <a:effectLst/>
              <a:latin typeface="Noto Sans S Chinese Medium" panose="020B0600000000000000" pitchFamily="34" charset="-122"/>
              <a:ea typeface="Noto Sans S Chinese Medium" panose="020B0600000000000000" pitchFamily="34" charset="-122"/>
              <a:cs typeface="Noto Sans S Chinese Medium" panose="020B0600000000000000" pitchFamily="34" charset="-122"/>
              <a:sym typeface="+mn-ea"/>
            </a:endParaRPr>
          </a:p>
        </p:txBody>
      </p:sp>
      <p:pic>
        <p:nvPicPr>
          <p:cNvPr id="11" name="片 75">
            <a:extLst>
              <a:ext uri="{FF2B5EF4-FFF2-40B4-BE49-F238E27FC236}">
                <a16:creationId xmlns:a16="http://schemas.microsoft.com/office/drawing/2014/main" id="{5EE30A55-77C3-4E9C-8FB5-29CACDCBD2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4900930" y="1737360"/>
            <a:ext cx="5978525" cy="398462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C79F52A-AD4E-4344-831D-9184570003B6}"/>
              </a:ext>
            </a:extLst>
          </p:cNvPr>
          <p:cNvSpPr/>
          <p:nvPr userDrawn="1"/>
        </p:nvSpPr>
        <p:spPr>
          <a:xfrm>
            <a:off x="5972810" y="2279650"/>
            <a:ext cx="3873500" cy="218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00000">
            <a:extLst>
              <a:ext uri="{FF2B5EF4-FFF2-40B4-BE49-F238E27FC236}">
                <a16:creationId xmlns:a16="http://schemas.microsoft.com/office/drawing/2014/main" id="{59655EFB-F6EF-4793-A8BA-5529454C8C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17" name="图片占位符 12">
            <a:extLst>
              <a:ext uri="{FF2B5EF4-FFF2-40B4-BE49-F238E27FC236}">
                <a16:creationId xmlns:a16="http://schemas.microsoft.com/office/drawing/2014/main" id="{13230CA5-193A-4244-A7E8-AE7E033D19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72811" y="2279650"/>
            <a:ext cx="3873500" cy="21844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8" name="文本占位符 14">
            <a:extLst>
              <a:ext uri="{FF2B5EF4-FFF2-40B4-BE49-F238E27FC236}">
                <a16:creationId xmlns:a16="http://schemas.microsoft.com/office/drawing/2014/main" id="{DAA3C865-9DA6-4720-987C-2E4C88F880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9251" y="2205672"/>
            <a:ext cx="3653157" cy="27298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ea"/>
                <a:ea typeface="+mn-ea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文字</a:t>
            </a:r>
          </a:p>
        </p:txBody>
      </p:sp>
      <p:sp>
        <p:nvSpPr>
          <p:cNvPr id="19" name="文本占位符 16">
            <a:extLst>
              <a:ext uri="{FF2B5EF4-FFF2-40B4-BE49-F238E27FC236}">
                <a16:creationId xmlns:a16="http://schemas.microsoft.com/office/drawing/2014/main" id="{47E1DE75-D86C-4868-904C-8FC4458A00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5604510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</p:spTree>
    <p:extLst>
      <p:ext uri="{BB962C8B-B14F-4D97-AF65-F5344CB8AC3E}">
        <p14:creationId xmlns:p14="http://schemas.microsoft.com/office/powerpoint/2010/main" val="2632216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C8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1905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5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microsoft.com/office/2007/relationships/hdphoto" Target="../media/hdphoto9.wdp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1.wdp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3.wdp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5" Type="http://schemas.microsoft.com/office/2007/relationships/hdphoto" Target="../media/hdphoto4.wdp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6.wdp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647A90E-7EBB-4A90-9605-557ABCFD59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algn="di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b="1" spc="-300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App Inventor </a:t>
            </a:r>
          </a:p>
          <a:p>
            <a:pPr lvl="0" algn="dist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b="1" spc="-300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创意趣味编程</a:t>
            </a:r>
          </a:p>
          <a:p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0C36C16-8369-46D6-B402-908D4F53EF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数字加加看（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4600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结算界面</a:t>
            </a:r>
            <a:endParaRPr lang="zh-CN" altLang="en-US" dirty="0"/>
          </a:p>
        </p:txBody>
      </p:sp>
      <p:pic>
        <p:nvPicPr>
          <p:cNvPr id="3" name="Picture 1" descr="C:\Users\Administrator\AppData\Roaming\Tencent\Users\437797390\QQ\WinTemp\RichOle\$EKTH9YAHM3}C(5@@1)LLA4.png">
            <a:extLst>
              <a:ext uri="{FF2B5EF4-FFF2-40B4-BE49-F238E27FC236}">
                <a16:creationId xmlns:a16="http://schemas.microsoft.com/office/drawing/2014/main" id="{C5C92486-1647-4A8E-842B-62106579E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10" b="97312" l="1131" r="96154">
                        <a14:foregroundMark x1="81448" y1="13575" x2="80204" y2="5511"/>
                        <a14:foregroundMark x1="80204" y1="5511" x2="19005" y2="5914"/>
                        <a14:foregroundMark x1="19005" y1="5914" x2="12217" y2="1747"/>
                        <a14:foregroundMark x1="12217" y1="1747" x2="6109" y2="5780"/>
                        <a14:foregroundMark x1="6109" y1="5780" x2="4412" y2="36425"/>
                        <a14:foregroundMark x1="4412" y1="36425" x2="5317" y2="63306"/>
                        <a14:foregroundMark x1="5317" y1="63306" x2="2828" y2="88844"/>
                        <a14:foregroundMark x1="2828" y1="88844" x2="5430" y2="95968"/>
                        <a14:foregroundMark x1="5430" y1="95968" x2="11765" y2="94220"/>
                        <a14:foregroundMark x1="11765" y1="94220" x2="92760" y2="97312"/>
                        <a14:foregroundMark x1="92760" y1="97312" x2="95475" y2="96640"/>
                        <a14:foregroundMark x1="82127" y1="4167" x2="12217" y2="4301"/>
                        <a14:foregroundMark x1="18891" y1="1210" x2="1244" y2="2016"/>
                        <a14:foregroundMark x1="67195" y1="17473" x2="74887" y2="17339"/>
                        <a14:foregroundMark x1="74887" y1="17339" x2="95136" y2="17339"/>
                        <a14:foregroundMark x1="95136" y1="17339" x2="96154" y2="19355"/>
                        <a14:foregroundMark x1="67760" y1="43145" x2="74208" y2="42876"/>
                        <a14:foregroundMark x1="74208" y1="42876" x2="95701" y2="42876"/>
                        <a14:foregroundMark x1="95701" y1="42876" x2="96154" y2="45565"/>
                        <a14:foregroundMark x1="67421" y1="69355" x2="74661" y2="69086"/>
                        <a14:foregroundMark x1="74661" y1="69086" x2="94457" y2="69220"/>
                        <a14:foregroundMark x1="94457" y1="69220" x2="96154" y2="72043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806889" y="290268"/>
            <a:ext cx="7614055" cy="6408209"/>
          </a:xfrm>
          <a:prstGeom prst="rect">
            <a:avLst/>
          </a:prstGeom>
          <a:noFill/>
        </p:spPr>
      </p:pic>
      <p:sp>
        <p:nvSpPr>
          <p:cNvPr id="9" name="文本框 19">
            <a:extLst>
              <a:ext uri="{FF2B5EF4-FFF2-40B4-BE49-F238E27FC236}">
                <a16:creationId xmlns:a16="http://schemas.microsoft.com/office/drawing/2014/main" id="{4F344562-D2BC-495D-A6CE-2982E798B8B3}"/>
              </a:ext>
            </a:extLst>
          </p:cNvPr>
          <p:cNvSpPr txBox="1"/>
          <p:nvPr/>
        </p:nvSpPr>
        <p:spPr>
          <a:xfrm>
            <a:off x="491490" y="1001863"/>
            <a:ext cx="4907060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</a:rPr>
              <a:t>根据作答结果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</a:rPr>
              <a:t>设置星星图片</a:t>
            </a:r>
            <a:endParaRPr kumimoji="0" lang="zh-CN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cs typeface="+mn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1E6C79E-AF3F-43C4-8796-DC6E0D28DA50}"/>
              </a:ext>
            </a:extLst>
          </p:cNvPr>
          <p:cNvSpPr/>
          <p:nvPr/>
        </p:nvSpPr>
        <p:spPr>
          <a:xfrm>
            <a:off x="364635" y="2710071"/>
            <a:ext cx="356911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kumimoji="1" lang="en-US" altLang="zh-CN" sz="2000" dirty="0"/>
              <a:t> </a:t>
            </a:r>
            <a:r>
              <a:rPr kumimoji="1" lang="zh-CN" altLang="en-US" sz="2000" dirty="0"/>
              <a:t>右边这样一个个设置浪费了太多相同的逻辑块。</a:t>
            </a:r>
            <a:endParaRPr kumimoji="1" lang="en-US" altLang="zh-CN" sz="2000" dirty="0"/>
          </a:p>
          <a:p>
            <a:pPr>
              <a:spcBef>
                <a:spcPct val="50000"/>
              </a:spcBef>
              <a:buFontTx/>
              <a:buChar char="•"/>
            </a:pPr>
            <a:r>
              <a:rPr kumimoji="1" lang="en-US" altLang="zh-CN" sz="2000" dirty="0"/>
              <a:t> </a:t>
            </a:r>
            <a:r>
              <a:rPr kumimoji="1" lang="zh-CN" altLang="en-US" sz="2000" dirty="0"/>
              <a:t>重复的逻辑用过程实现！</a:t>
            </a:r>
            <a:endParaRPr kumimoji="1"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633086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结算界面</a:t>
            </a:r>
            <a:endParaRPr lang="zh-CN" altLang="en-US" dirty="0"/>
          </a:p>
        </p:txBody>
      </p:sp>
      <p:grpSp>
        <p:nvGrpSpPr>
          <p:cNvPr id="6" name="组合 22">
            <a:extLst>
              <a:ext uri="{FF2B5EF4-FFF2-40B4-BE49-F238E27FC236}">
                <a16:creationId xmlns:a16="http://schemas.microsoft.com/office/drawing/2014/main" id="{3FDDE450-F25F-4007-BCB0-4B15C82543C5}"/>
              </a:ext>
            </a:extLst>
          </p:cNvPr>
          <p:cNvGrpSpPr/>
          <p:nvPr/>
        </p:nvGrpSpPr>
        <p:grpSpPr>
          <a:xfrm>
            <a:off x="491490" y="872542"/>
            <a:ext cx="4907060" cy="611994"/>
            <a:chOff x="-469112" y="3266722"/>
            <a:chExt cx="4907060" cy="611994"/>
          </a:xfrm>
        </p:grpSpPr>
        <p:sp>
          <p:nvSpPr>
            <p:cNvPr id="7" name="文本框 21">
              <a:extLst>
                <a:ext uri="{FF2B5EF4-FFF2-40B4-BE49-F238E27FC236}">
                  <a16:creationId xmlns:a16="http://schemas.microsoft.com/office/drawing/2014/main" id="{118AF89C-29F5-481B-A427-EA62C92FBD1B}"/>
                </a:ext>
              </a:extLst>
            </p:cNvPr>
            <p:cNvSpPr txBox="1"/>
            <p:nvPr/>
          </p:nvSpPr>
          <p:spPr>
            <a:xfrm>
              <a:off x="383540" y="3266722"/>
              <a:ext cx="395870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  <p:sp>
          <p:nvSpPr>
            <p:cNvPr id="8" name="文本框 19">
              <a:extLst>
                <a:ext uri="{FF2B5EF4-FFF2-40B4-BE49-F238E27FC236}">
                  <a16:creationId xmlns:a16="http://schemas.microsoft.com/office/drawing/2014/main" id="{26C079D5-7AFC-42FA-8A6E-42E2F7C39D80}"/>
                </a:ext>
              </a:extLst>
            </p:cNvPr>
            <p:cNvSpPr txBox="1"/>
            <p:nvPr/>
          </p:nvSpPr>
          <p:spPr>
            <a:xfrm>
              <a:off x="-469112" y="3417051"/>
              <a:ext cx="4907060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</a:rPr>
                <a:t>有返回值的过程</a:t>
              </a:r>
              <a:endPara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228E897E-FA93-4261-A587-A5DC23CB8273}"/>
              </a:ext>
            </a:extLst>
          </p:cNvPr>
          <p:cNvSpPr/>
          <p:nvPr/>
        </p:nvSpPr>
        <p:spPr>
          <a:xfrm>
            <a:off x="491490" y="1584570"/>
            <a:ext cx="75167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kumimoji="1" lang="en-US" altLang="zh-CN" sz="2000" dirty="0"/>
              <a:t> </a:t>
            </a:r>
            <a:r>
              <a:rPr kumimoji="1" lang="zh-CN" altLang="en-US" sz="2000" dirty="0"/>
              <a:t>这种过程会根据其中的代码执行结果返回一个结果值。</a:t>
            </a:r>
            <a:endParaRPr kumimoji="1" lang="en-US" altLang="zh-CN" sz="2000" dirty="0"/>
          </a:p>
        </p:txBody>
      </p:sp>
      <p:pic>
        <p:nvPicPr>
          <p:cNvPr id="12" name="Picture 1" descr="C:\Users\Administrator\AppData\Roaming\Tencent\Users\437797390\QQ\WinTemp\RichOle\JGA1B2`UKZ0}DU_MPZUK6`4.png">
            <a:extLst>
              <a:ext uri="{FF2B5EF4-FFF2-40B4-BE49-F238E27FC236}">
                <a16:creationId xmlns:a16="http://schemas.microsoft.com/office/drawing/2014/main" id="{105375F2-703D-4F8C-BB2D-DA149AD21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364" b="93487" l="9294" r="90335">
                        <a14:foregroundMark x1="9294" y1="44828" x2="10037" y2="16858"/>
                        <a14:foregroundMark x1="10037" y1="16858" x2="19331" y2="5747"/>
                        <a14:foregroundMark x1="19331" y1="5747" x2="88848" y2="7280"/>
                        <a14:foregroundMark x1="88848" y1="7280" x2="91078" y2="34483"/>
                        <a14:foregroundMark x1="91078" y1="34483" x2="89591" y2="44444"/>
                        <a14:foregroundMark x1="9294" y1="6513" x2="23420" y2="6513"/>
                        <a14:foregroundMark x1="23420" y1="6513" x2="37175" y2="6130"/>
                        <a14:foregroundMark x1="37175" y1="6130" x2="87361" y2="8429"/>
                        <a14:foregroundMark x1="56877" y1="19540" x2="67286" y2="27586"/>
                        <a14:foregroundMark x1="67286" y1="27586" x2="71004" y2="32950"/>
                        <a14:foregroundMark x1="27138" y1="18008" x2="26394" y2="16092"/>
                        <a14:foregroundMark x1="19331" y1="16475" x2="32342" y2="15326"/>
                        <a14:foregroundMark x1="32342" y1="15326" x2="16729" y2="17241"/>
                        <a14:foregroundMark x1="16729" y1="17241" x2="29368" y2="16475"/>
                        <a14:foregroundMark x1="29368" y1="16475" x2="24907" y2="20690"/>
                        <a14:foregroundMark x1="74349" y1="20307" x2="64312" y2="21456"/>
                        <a14:foregroundMark x1="72119" y1="18008" x2="71747" y2="16858"/>
                        <a14:foregroundMark x1="25651" y1="72414" x2="21561" y2="60153"/>
                        <a14:foregroundMark x1="21561" y1="60153" x2="36059" y2="53257"/>
                        <a14:foregroundMark x1="36059" y1="53257" x2="52416" y2="52107"/>
                        <a14:foregroundMark x1="52416" y1="52107" x2="66914" y2="52107"/>
                        <a14:foregroundMark x1="66914" y1="52107" x2="78439" y2="55939"/>
                        <a14:foregroundMark x1="31970" y1="63218" x2="30855" y2="67050"/>
                        <a14:foregroundMark x1="57621" y1="20690" x2="62454" y2="16092"/>
                        <a14:foregroundMark x1="38290" y1="55939" x2="27509" y2="63985"/>
                        <a14:foregroundMark x1="27509" y1="63985" x2="30483" y2="63602"/>
                        <a14:foregroundMark x1="21933" y1="91188" x2="36803" y2="89272"/>
                        <a14:foregroundMark x1="36803" y1="89272" x2="62082" y2="90805"/>
                        <a14:foregroundMark x1="32714" y1="93487" x2="36803" y2="93103"/>
                        <a14:foregroundMark x1="76208" y1="27203" x2="78067" y2="25287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185892" y="2020529"/>
            <a:ext cx="3834580" cy="3720540"/>
          </a:xfrm>
          <a:prstGeom prst="rect">
            <a:avLst/>
          </a:prstGeom>
          <a:noFill/>
        </p:spPr>
      </p:pic>
      <p:pic>
        <p:nvPicPr>
          <p:cNvPr id="13" name="Picture 2" descr="C:\Users\Administrator\AppData\Roaming\Tencent\Users\437797390\QQ\WinTemp\RichOle\Z8K[MVAQKTP5[O9]JQ)XZ(8.png">
            <a:extLst>
              <a:ext uri="{FF2B5EF4-FFF2-40B4-BE49-F238E27FC236}">
                <a16:creationId xmlns:a16="http://schemas.microsoft.com/office/drawing/2014/main" id="{8CB764BA-A7B9-4C4D-9D03-F9288960E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422" b="92177" l="3610" r="96390">
                        <a14:foregroundMark x1="4332" y1="4762" x2="36462" y2="4422"/>
                        <a14:foregroundMark x1="36462" y1="4422" x2="96390" y2="8163"/>
                        <a14:foregroundMark x1="28159" y1="85034" x2="43321" y2="89116"/>
                        <a14:foregroundMark x1="43321" y1="89116" x2="57401" y2="85034"/>
                        <a14:foregroundMark x1="57401" y1="85034" x2="57401" y2="85034"/>
                        <a14:foregroundMark x1="23466" y1="79252" x2="40794" y2="79252"/>
                        <a14:foregroundMark x1="40794" y1="79252" x2="57040" y2="78571"/>
                        <a14:foregroundMark x1="57040" y1="78571" x2="65343" y2="84014"/>
                        <a14:foregroundMark x1="63177" y1="92517" x2="24188" y2="91497"/>
                        <a14:foregroundMark x1="96029" y1="12585" x2="94946" y2="40136"/>
                        <a14:foregroundMark x1="93863" y1="40476" x2="59777" y2="41680"/>
                        <a14:foregroundMark x1="30325" y1="43878" x2="15884" y2="40476"/>
                        <a14:foregroundMark x1="15884" y1="40476" x2="5415" y2="30952"/>
                        <a14:foregroundMark x1="5415" y1="30952" x2="3610" y2="6122"/>
                        <a14:foregroundMark x1="42238" y1="40476" x2="58123" y2="40136"/>
                        <a14:foregroundMark x1="58123" y1="40136" x2="61011" y2="40136"/>
                        <a14:foregroundMark x1="64260" y1="38435" x2="89892" y2="15646"/>
                        <a14:foregroundMark x1="89892" y1="15646" x2="90975" y2="11565"/>
                        <a14:foregroundMark x1="27076" y1="10204" x2="37545" y2="13946"/>
                        <a14:foregroundMark x1="59206" y1="4762" x2="95307" y2="4762"/>
                        <a14:foregroundMark x1="27437" y1="55782" x2="40794" y2="50680"/>
                        <a14:foregroundMark x1="42960" y1="51361" x2="58845" y2="50000"/>
                        <a14:foregroundMark x1="58845" y1="50000" x2="84116" y2="50000"/>
                        <a14:foregroundMark x1="28159" y1="50680" x2="23466" y2="50340"/>
                        <a14:foregroundMark x1="52708" y1="83673" x2="55235" y2="79932"/>
                        <a14:backgroundMark x1="40556" y1="43002" x2="35018" y2="42857"/>
                        <a14:backgroundMark x1="61011" y1="43537" x2="58753" y2="43478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6490495" y="2156412"/>
            <a:ext cx="3377381" cy="35846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13164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结算界面</a:t>
            </a:r>
            <a:endParaRPr lang="zh-CN" altLang="en-US" dirty="0"/>
          </a:p>
        </p:txBody>
      </p:sp>
      <p:pic>
        <p:nvPicPr>
          <p:cNvPr id="3" name="Picture 1" descr="C:\Users\Administrator\AppData\Roaming\Tencent\Users\437797390\QQ\WinTemp\RichOle\7Y`U]AO``{X6M09)L3UN6$O.png">
            <a:extLst>
              <a:ext uri="{FF2B5EF4-FFF2-40B4-BE49-F238E27FC236}">
                <a16:creationId xmlns:a16="http://schemas.microsoft.com/office/drawing/2014/main" id="{D074E987-632B-4BDA-A40C-1DF165E59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29" b="95851" l="2711" r="96988">
                        <a14:foregroundMark x1="31175" y1="9544" x2="7380" y2="17842"/>
                        <a14:foregroundMark x1="7380" y1="17842" x2="3916" y2="58921"/>
                        <a14:foregroundMark x1="3916" y1="58921" x2="5723" y2="74689"/>
                        <a14:foregroundMark x1="5723" y1="74689" x2="9337" y2="87967"/>
                        <a14:foregroundMark x1="9337" y1="87967" x2="31325" y2="95851"/>
                        <a14:foregroundMark x1="36446" y1="89212" x2="15512" y2="65560"/>
                        <a14:foregroundMark x1="15512" y1="65560" x2="12500" y2="50207"/>
                        <a14:foregroundMark x1="12500" y1="50207" x2="12349" y2="50207"/>
                        <a14:foregroundMark x1="7380" y1="41909" x2="6325" y2="74274"/>
                        <a14:foregroundMark x1="5120" y1="85477" x2="2861" y2="21992"/>
                        <a14:foregroundMark x1="2861" y1="21992" x2="8584" y2="9544"/>
                        <a14:foregroundMark x1="8584" y1="9544" x2="15361" y2="9129"/>
                        <a14:foregroundMark x1="15361" y1="9129" x2="16566" y2="9129"/>
                        <a14:foregroundMark x1="4066" y1="6639" x2="2861" y2="93361"/>
                        <a14:foregroundMark x1="2861" y1="93361" x2="5873" y2="95436"/>
                        <a14:foregroundMark x1="88705" y1="66390" x2="95181" y2="62656"/>
                        <a14:foregroundMark x1="95181" y1="62656" x2="96988" y2="58921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453006" y="1091382"/>
            <a:ext cx="8110509" cy="2943724"/>
          </a:xfrm>
          <a:prstGeom prst="rect">
            <a:avLst/>
          </a:prstGeom>
          <a:noFill/>
        </p:spPr>
      </p:pic>
      <p:pic>
        <p:nvPicPr>
          <p:cNvPr id="5" name="Picture 2" descr="C:\Users\Administrator\AppData\Roaming\Tencent\Users\437797390\QQ\WinTemp\RichOle\5FSCX2944QU]K@$K{MWMY~5.png">
            <a:extLst>
              <a:ext uri="{FF2B5EF4-FFF2-40B4-BE49-F238E27FC236}">
                <a16:creationId xmlns:a16="http://schemas.microsoft.com/office/drawing/2014/main" id="{C8A9CA6B-3ADB-4F56-B74A-3F8686CD2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464" b="97024" l="2402" r="97817">
                        <a14:foregroundMark x1="36900" y1="4167" x2="9170" y2="6845"/>
                        <a14:foregroundMark x1="9170" y1="6845" x2="4148" y2="20238"/>
                        <a14:foregroundMark x1="4148" y1="20238" x2="2838" y2="93452"/>
                        <a14:foregroundMark x1="2838" y1="93452" x2="9825" y2="97321"/>
                        <a14:foregroundMark x1="89738" y1="13690" x2="95197" y2="20238"/>
                        <a14:foregroundMark x1="94978" y1="37202" x2="96507" y2="36905"/>
                        <a14:foregroundMark x1="96288" y1="52679" x2="88865" y2="52381"/>
                        <a14:foregroundMark x1="92358" y1="35119" x2="94760" y2="36012"/>
                        <a14:foregroundMark x1="97380" y1="20238" x2="97817" y2="21726"/>
                        <a14:foregroundMark x1="96070" y1="66667" x2="94105" y2="68155"/>
                        <a14:foregroundMark x1="94323" y1="83929" x2="96507" y2="80952"/>
                        <a14:foregroundMark x1="34498" y1="97024" x2="10699" y2="94048"/>
                        <a14:foregroundMark x1="10699" y1="94048" x2="2838" y2="85714"/>
                        <a14:foregroundMark x1="2838" y1="85714" x2="5240" y2="27381"/>
                        <a14:foregroundMark x1="8515" y1="19345" x2="14847" y2="61310"/>
                        <a14:foregroundMark x1="11354" y1="44940" x2="9607" y2="70536"/>
                        <a14:foregroundMark x1="3275" y1="11607" x2="4803" y2="4464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685299" y="3190095"/>
            <a:ext cx="4999704" cy="36679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49724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结算界面</a:t>
            </a:r>
            <a:endParaRPr lang="zh-CN" altLang="en-US" dirty="0"/>
          </a:p>
        </p:txBody>
      </p:sp>
      <p:sp>
        <p:nvSpPr>
          <p:cNvPr id="6" name="文本框 19">
            <a:extLst>
              <a:ext uri="{FF2B5EF4-FFF2-40B4-BE49-F238E27FC236}">
                <a16:creationId xmlns:a16="http://schemas.microsoft.com/office/drawing/2014/main" id="{85962877-7C1D-4552-806E-58406FAE35D8}"/>
              </a:ext>
            </a:extLst>
          </p:cNvPr>
          <p:cNvSpPr txBox="1"/>
          <p:nvPr/>
        </p:nvSpPr>
        <p:spPr>
          <a:xfrm>
            <a:off x="491490" y="1021687"/>
            <a:ext cx="5221759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solidFill>
                  <a:srgbClr val="002060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写注释，让别人能看懂你的代码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CB10B45-0463-4776-B852-8268AB3C2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07" b="99127" l="7632" r="98684">
                        <a14:foregroundMark x1="60789" y1="70306" x2="42105" y2="42358"/>
                        <a14:foregroundMark x1="26316" y1="54148" x2="21842" y2="75546"/>
                        <a14:foregroundMark x1="7632" y1="13537" x2="7895" y2="99563"/>
                        <a14:foregroundMark x1="12105" y1="98690" x2="23684" y2="98690"/>
                        <a14:foregroundMark x1="23684" y1="98690" x2="72368" y2="98690"/>
                        <a14:foregroundMark x1="72368" y1="98690" x2="81053" y2="97817"/>
                        <a14:foregroundMark x1="81053" y1="97817" x2="81316" y2="97817"/>
                        <a14:foregroundMark x1="92368" y1="90393" x2="99474" y2="83406"/>
                        <a14:foregroundMark x1="99474" y1="83406" x2="92105" y2="77293"/>
                        <a14:foregroundMark x1="92105" y1="77293" x2="91579" y2="77293"/>
                        <a14:foregroundMark x1="94211" y1="43668" x2="94474" y2="39738"/>
                        <a14:foregroundMark x1="96842" y1="47162" x2="97105" y2="40175"/>
                        <a14:foregroundMark x1="98421" y1="37991" x2="98684" y2="38428"/>
                        <a14:foregroundMark x1="33947" y1="29694" x2="16579" y2="20524"/>
                        <a14:foregroundMark x1="10526" y1="17031" x2="9737" y2="16157"/>
                        <a14:foregroundMark x1="18158" y1="49782" x2="41316" y2="64192"/>
                        <a14:foregroundMark x1="41316" y1="64192" x2="48158" y2="73799"/>
                        <a14:foregroundMark x1="48158" y1="73799" x2="47895" y2="86900"/>
                        <a14:foregroundMark x1="47895" y1="86900" x2="25526" y2="79913"/>
                        <a14:foregroundMark x1="25526" y1="79913" x2="16579" y2="68996"/>
                        <a14:foregroundMark x1="16579" y1="68996" x2="15263" y2="65502"/>
                        <a14:foregroundMark x1="27632" y1="80786" x2="22895" y2="68559"/>
                        <a14:foregroundMark x1="22895" y1="68559" x2="29211" y2="52402"/>
                        <a14:foregroundMark x1="29211" y1="52402" x2="37632" y2="53712"/>
                        <a14:foregroundMark x1="37632" y1="53712" x2="45263" y2="62009"/>
                        <a14:foregroundMark x1="45263" y1="62009" x2="40263" y2="82533"/>
                        <a14:foregroundMark x1="40263" y1="82533" x2="22895" y2="88210"/>
                        <a14:foregroundMark x1="22895" y1="88210" x2="13684" y2="82096"/>
                        <a14:foregroundMark x1="13684" y1="82096" x2="9737" y2="67686"/>
                        <a14:foregroundMark x1="9737" y1="67686" x2="20263" y2="51528"/>
                        <a14:foregroundMark x1="20263" y1="51528" x2="35526" y2="52402"/>
                        <a14:foregroundMark x1="35526" y1="52402" x2="47368" y2="59825"/>
                        <a14:foregroundMark x1="47368" y1="59825" x2="53684" y2="68996"/>
                        <a14:foregroundMark x1="53684" y1="68996" x2="56579" y2="81223"/>
                        <a14:foregroundMark x1="56579" y1="81223" x2="46316" y2="92140"/>
                        <a14:foregroundMark x1="46316" y1="92140" x2="37895" y2="62882"/>
                        <a14:foregroundMark x1="37895" y1="62882" x2="50526" y2="48908"/>
                        <a14:foregroundMark x1="50526" y1="48908" x2="62105" y2="52402"/>
                        <a14:foregroundMark x1="62105" y1="52402" x2="72368" y2="60699"/>
                        <a14:foregroundMark x1="72368" y1="60699" x2="68947" y2="81223"/>
                        <a14:foregroundMark x1="68947" y1="81223" x2="53684" y2="85590"/>
                        <a14:foregroundMark x1="53684" y1="85590" x2="47105" y2="73799"/>
                        <a14:foregroundMark x1="47105" y1="73799" x2="47895" y2="54148"/>
                        <a14:foregroundMark x1="47895" y1="54148" x2="50263" y2="49782"/>
                        <a14:foregroundMark x1="74211" y1="91703" x2="74737" y2="58952"/>
                        <a14:foregroundMark x1="74737" y1="58952" x2="68421" y2="48035"/>
                        <a14:foregroundMark x1="68421" y1="48035" x2="15789" y2="48472"/>
                        <a14:foregroundMark x1="15789" y1="48472" x2="10000" y2="57642"/>
                        <a14:foregroundMark x1="10000" y1="57642" x2="10000" y2="58952"/>
                        <a14:foregroundMark x1="10789" y1="49345" x2="18947" y2="43668"/>
                        <a14:foregroundMark x1="18947" y1="43668" x2="30000" y2="50218"/>
                        <a14:foregroundMark x1="30000" y1="50218" x2="12368" y2="44541"/>
                        <a14:foregroundMark x1="12368" y1="44541" x2="24474" y2="37555"/>
                        <a14:foregroundMark x1="24474" y1="37555" x2="27632" y2="39738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73971" y="1715718"/>
            <a:ext cx="5987820" cy="3608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281197A8-E1A1-47D5-8B6C-8F6CB881D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13" b="99515" l="6693" r="99606">
                        <a14:foregroundMark x1="87402" y1="18932" x2="69685" y2="15049"/>
                        <a14:foregroundMark x1="69685" y1="15049" x2="79528" y2="9223"/>
                        <a14:foregroundMark x1="79528" y1="9223" x2="90945" y2="13107"/>
                        <a14:foregroundMark x1="90945" y1="13107" x2="86614" y2="17476"/>
                        <a14:foregroundMark x1="99606" y1="22816" x2="95669" y2="10680"/>
                        <a14:foregroundMark x1="95669" y1="10680" x2="70472" y2="9709"/>
                        <a14:foregroundMark x1="70472" y1="9709" x2="61024" y2="3883"/>
                        <a14:foregroundMark x1="61024" y1="3883" x2="9449" y2="6796"/>
                        <a14:foregroundMark x1="9449" y1="6796" x2="8661" y2="20874"/>
                        <a14:foregroundMark x1="8661" y1="20874" x2="13780" y2="31553"/>
                        <a14:foregroundMark x1="13780" y1="31553" x2="41339" y2="33495"/>
                        <a14:foregroundMark x1="41339" y1="33495" x2="51575" y2="28641"/>
                        <a14:foregroundMark x1="51575" y1="28641" x2="41732" y2="17476"/>
                        <a14:foregroundMark x1="41732" y1="17476" x2="31890" y2="23786"/>
                        <a14:foregroundMark x1="31890" y1="23786" x2="42913" y2="27184"/>
                        <a14:foregroundMark x1="42913" y1="27184" x2="55906" y2="22330"/>
                        <a14:foregroundMark x1="55906" y1="22330" x2="49213" y2="7767"/>
                        <a14:foregroundMark x1="49213" y1="7767" x2="48031" y2="7767"/>
                        <a14:foregroundMark x1="7480" y1="27184" x2="9055" y2="14563"/>
                        <a14:foregroundMark x1="9055" y1="14563" x2="14961" y2="3883"/>
                        <a14:foregroundMark x1="14961" y1="3883" x2="65354" y2="4369"/>
                        <a14:foregroundMark x1="94094" y1="8738" x2="94094" y2="23786"/>
                        <a14:foregroundMark x1="94094" y1="23786" x2="91339" y2="24757"/>
                        <a14:foregroundMark x1="98425" y1="15049" x2="99606" y2="22330"/>
                        <a14:foregroundMark x1="25984" y1="38350" x2="8268" y2="38835"/>
                        <a14:foregroundMark x1="6693" y1="50971" x2="86614" y2="52913"/>
                        <a14:foregroundMark x1="86614" y1="52913" x2="94488" y2="82524"/>
                        <a14:foregroundMark x1="94488" y1="82524" x2="98819" y2="82524"/>
                        <a14:foregroundMark x1="38583" y1="75728" x2="27953" y2="78641"/>
                        <a14:foregroundMark x1="27953" y1="78641" x2="42913" y2="77184"/>
                        <a14:foregroundMark x1="42913" y1="77184" x2="51969" y2="83010"/>
                        <a14:foregroundMark x1="51969" y1="83010" x2="35827" y2="87864"/>
                        <a14:foregroundMark x1="35827" y1="87864" x2="53937" y2="81553"/>
                        <a14:foregroundMark x1="53937" y1="81553" x2="61811" y2="96117"/>
                        <a14:foregroundMark x1="61811" y1="96117" x2="52756" y2="96117"/>
                        <a14:foregroundMark x1="57874" y1="68447" x2="47638" y2="72330"/>
                        <a14:foregroundMark x1="47638" y1="72330" x2="41339" y2="83495"/>
                        <a14:foregroundMark x1="41339" y1="83495" x2="34646" y2="69417"/>
                        <a14:foregroundMark x1="34646" y1="69417" x2="23622" y2="68932"/>
                        <a14:foregroundMark x1="23622" y1="68932" x2="18898" y2="82039"/>
                        <a14:foregroundMark x1="18898" y1="82039" x2="16142" y2="65049"/>
                        <a14:foregroundMark x1="16142" y1="65049" x2="15748" y2="79612"/>
                        <a14:foregroundMark x1="15748" y1="79612" x2="16535" y2="80583"/>
                        <a14:foregroundMark x1="24803" y1="43204" x2="20472" y2="56311"/>
                        <a14:foregroundMark x1="14567" y1="53883" x2="14567" y2="69903"/>
                        <a14:foregroundMark x1="14567" y1="69903" x2="12992" y2="73301"/>
                        <a14:foregroundMark x1="6693" y1="52913" x2="7087" y2="93689"/>
                        <a14:foregroundMark x1="7087" y1="93689" x2="20866" y2="97573"/>
                        <a14:foregroundMark x1="20866" y1="97573" x2="37402" y2="95631"/>
                        <a14:foregroundMark x1="37402" y1="95631" x2="87795" y2="98058"/>
                        <a14:foregroundMark x1="79528" y1="72816" x2="79528" y2="59223"/>
                        <a14:foregroundMark x1="79528" y1="59223" x2="68898" y2="52427"/>
                        <a14:foregroundMark x1="68898" y1="52427" x2="27953" y2="53398"/>
                        <a14:foregroundMark x1="31890" y1="48058" x2="58268" y2="48058"/>
                        <a14:foregroundMark x1="58268" y1="48058" x2="83465" y2="48058"/>
                        <a14:foregroundMark x1="83465" y1="48058" x2="92520" y2="55340"/>
                        <a14:foregroundMark x1="92520" y1="55340" x2="92520" y2="55825"/>
                        <a14:foregroundMark x1="95276" y1="65534" x2="98819" y2="66505"/>
                        <a14:foregroundMark x1="90157" y1="54854" x2="84646" y2="47573"/>
                        <a14:foregroundMark x1="88976" y1="49515" x2="89370" y2="47573"/>
                        <a14:foregroundMark x1="89764" y1="47573" x2="89764" y2="47573"/>
                        <a14:foregroundMark x1="79921" y1="63107" x2="18110" y2="69417"/>
                        <a14:foregroundMark x1="18110" y1="69417" x2="33071" y2="64563"/>
                        <a14:foregroundMark x1="33071" y1="64563" x2="37402" y2="65049"/>
                        <a14:foregroundMark x1="29921" y1="52913" x2="34646" y2="51942"/>
                        <a14:foregroundMark x1="31890" y1="50971" x2="30709" y2="50000"/>
                        <a14:foregroundMark x1="28740" y1="64563" x2="18898" y2="64078"/>
                        <a14:foregroundMark x1="83071" y1="84466" x2="95669" y2="90291"/>
                        <a14:foregroundMark x1="86220" y1="98544" x2="79921" y2="99515"/>
                        <a14:foregroundMark x1="70472" y1="79126" x2="83465" y2="72330"/>
                        <a14:foregroundMark x1="83465" y1="72330" x2="86220" y2="66990"/>
                        <a14:foregroundMark x1="81102" y1="81553" x2="51181" y2="95146"/>
                        <a14:foregroundMark x1="62598" y1="75728" x2="99606" y2="94175"/>
                        <a14:foregroundMark x1="86220" y1="81068" x2="74016" y2="87864"/>
                        <a14:foregroundMark x1="74016" y1="87864" x2="65354" y2="80583"/>
                        <a14:foregroundMark x1="65354" y1="80583" x2="80315" y2="72816"/>
                        <a14:foregroundMark x1="80315" y1="72816" x2="94488" y2="82524"/>
                        <a14:foregroundMark x1="94488" y1="82524" x2="83071" y2="89806"/>
                        <a14:foregroundMark x1="83071" y1="89806" x2="61417" y2="85437"/>
                        <a14:foregroundMark x1="61417" y1="85437" x2="78740" y2="77184"/>
                        <a14:foregroundMark x1="78740" y1="77184" x2="87008" y2="90777"/>
                        <a14:foregroundMark x1="87008" y1="90777" x2="68110" y2="84466"/>
                        <a14:foregroundMark x1="68110" y1="84466" x2="65748" y2="82524"/>
                        <a14:foregroundMark x1="60236" y1="83981" x2="66929" y2="73301"/>
                        <a14:foregroundMark x1="66929" y1="73301" x2="48819" y2="67476"/>
                        <a14:foregroundMark x1="48819" y1="67476" x2="62205" y2="60680"/>
                        <a14:foregroundMark x1="62205" y1="60680" x2="63386" y2="62136"/>
                        <a14:foregroundMark x1="95669" y1="95631" x2="93307" y2="83495"/>
                        <a14:foregroundMark x1="93307" y1="83495" x2="93701" y2="70874"/>
                        <a14:foregroundMark x1="90157" y1="66990" x2="92913" y2="65534"/>
                        <a14:foregroundMark x1="95669" y1="72816" x2="99606" y2="76214"/>
                        <a14:foregroundMark x1="80709" y1="92718" x2="97244" y2="98058"/>
                        <a14:foregroundMark x1="88583" y1="61650" x2="94094" y2="66019"/>
                        <a14:foregroundMark x1="7874" y1="65049" x2="12598" y2="63107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6767372" y="1715718"/>
            <a:ext cx="4684300" cy="3799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77970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E3475AC-7983-4E4A-BB80-F28816392F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81CD62A-BBD0-4260-896C-4B178D8914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课堂小练</a:t>
            </a:r>
          </a:p>
        </p:txBody>
      </p:sp>
    </p:spTree>
    <p:extLst>
      <p:ext uri="{BB962C8B-B14F-4D97-AF65-F5344CB8AC3E}">
        <p14:creationId xmlns:p14="http://schemas.microsoft.com/office/powerpoint/2010/main" val="1099994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课堂小练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6781C4B-6C6F-43B9-AE18-E15E6C0A4650}"/>
              </a:ext>
            </a:extLst>
          </p:cNvPr>
          <p:cNvSpPr/>
          <p:nvPr/>
        </p:nvSpPr>
        <p:spPr>
          <a:xfrm>
            <a:off x="417541" y="1695768"/>
            <a:ext cx="105991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dirty="0"/>
              <a:t> A.</a:t>
            </a:r>
            <a:r>
              <a:rPr kumimoji="1" lang="zh-CN" altLang="en-US" sz="2400" dirty="0"/>
              <a:t>列表</a:t>
            </a:r>
            <a:r>
              <a:rPr kumimoji="1" lang="en-US" altLang="zh-CN" sz="2400" dirty="0"/>
              <a:t> 	B.</a:t>
            </a:r>
            <a:r>
              <a:rPr kumimoji="1" lang="zh-CN" altLang="en-US" sz="2400" dirty="0"/>
              <a:t>过程</a:t>
            </a:r>
            <a:r>
              <a:rPr kumimoji="1" lang="en-US" altLang="zh-CN" sz="2400" dirty="0"/>
              <a:t>		C.</a:t>
            </a:r>
            <a:r>
              <a:rPr kumimoji="1" lang="zh-CN" altLang="en-US" sz="2400" dirty="0"/>
              <a:t>逻辑</a:t>
            </a:r>
            <a:r>
              <a:rPr kumimoji="1" lang="en-US" altLang="zh-CN" sz="2400" dirty="0"/>
              <a:t>	 	D.</a:t>
            </a:r>
            <a:r>
              <a:rPr kumimoji="1" lang="zh-CN" altLang="en-US" sz="2400" dirty="0"/>
              <a:t>控制</a:t>
            </a:r>
          </a:p>
          <a:p>
            <a:pPr>
              <a:spcBef>
                <a:spcPct val="50000"/>
              </a:spcBef>
              <a:buFontTx/>
              <a:buChar char="•"/>
            </a:pPr>
            <a:endParaRPr kumimoji="1" lang="zh-CN" altLang="en-US" sz="2400" dirty="0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8E675B7D-2C7E-4B53-BC25-2C2FBDD08A3E}"/>
              </a:ext>
            </a:extLst>
          </p:cNvPr>
          <p:cNvSpPr txBox="1"/>
          <p:nvPr/>
        </p:nvSpPr>
        <p:spPr>
          <a:xfrm>
            <a:off x="491490" y="1060768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应该用什么模块定义可以重复使用的逻辑块？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F488473-B325-4BFD-BF28-D5C5190BF39C}"/>
              </a:ext>
            </a:extLst>
          </p:cNvPr>
          <p:cNvSpPr txBox="1"/>
          <p:nvPr/>
        </p:nvSpPr>
        <p:spPr>
          <a:xfrm>
            <a:off x="491490" y="2459504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答案：</a:t>
            </a:r>
            <a:r>
              <a:rPr lang="en-US" altLang="zh-CN" sz="2400" dirty="0">
                <a:solidFill>
                  <a:srgbClr val="FF0000"/>
                </a:solidFill>
              </a:rPr>
              <a:t>B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73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310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9929682-F81A-4E14-9D44-B908070B8A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Part1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案例展示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738915-A073-4926-86EB-D8708DEBAE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Part3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产生算式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D2BA59C-26B8-4946-AB8F-E034165107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Part5 </a:t>
            </a:r>
            <a:r>
              <a:rPr lang="zh-CN" altLang="en-US" dirty="0"/>
              <a:t>结算界面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DC0988-9B1C-4A4F-8501-D850CD8C3C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Part2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组件设计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215BDAC-65F3-428E-9635-D2BA35082F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Part4 </a:t>
            </a:r>
            <a:r>
              <a:rPr lang="zh-CN" altLang="en-US" dirty="0"/>
              <a:t>判断对错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831B883-14BF-4B05-B134-9522ED00F9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Part6 </a:t>
            </a:r>
            <a:r>
              <a:rPr lang="zh-CN" altLang="en-US" dirty="0"/>
              <a:t>课堂小练</a:t>
            </a:r>
          </a:p>
        </p:txBody>
      </p:sp>
    </p:spTree>
    <p:extLst>
      <p:ext uri="{BB962C8B-B14F-4D97-AF65-F5344CB8AC3E}">
        <p14:creationId xmlns:p14="http://schemas.microsoft.com/office/powerpoint/2010/main" val="2009408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A909B83-3691-4A8C-936B-42F863442B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B823DA6-9EEA-4C1B-A9B7-36081730A9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判断对错</a:t>
            </a:r>
          </a:p>
        </p:txBody>
      </p:sp>
    </p:spTree>
    <p:extLst>
      <p:ext uri="{BB962C8B-B14F-4D97-AF65-F5344CB8AC3E}">
        <p14:creationId xmlns:p14="http://schemas.microsoft.com/office/powerpoint/2010/main" val="1053556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5391E1-ECA8-4246-824E-E5B3DE309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判断对错</a:t>
            </a:r>
          </a:p>
        </p:txBody>
      </p:sp>
      <p:pic>
        <p:nvPicPr>
          <p:cNvPr id="10" name="Picture 2" descr="C:\Users\Administrator\AppData\Roaming\Tencent\Users\437797390\QQ\WinTemp\RichOle\CQJGKSJ(M`TC447LOTD(KTA.png">
            <a:extLst>
              <a:ext uri="{FF2B5EF4-FFF2-40B4-BE49-F238E27FC236}">
                <a16:creationId xmlns:a16="http://schemas.microsoft.com/office/drawing/2014/main" id="{1D9F9265-1750-482D-952A-166293D2B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74" b="96169" l="2925" r="98189">
                        <a14:foregroundMark x1="96797" y1="14751" x2="89415" y2="9770"/>
                        <a14:foregroundMark x1="89415" y1="9770" x2="2925" y2="9962"/>
                        <a14:foregroundMark x1="22841" y1="5172" x2="4457" y2="5172"/>
                        <a14:foregroundMark x1="4457" y1="5172" x2="3064" y2="15900"/>
                        <a14:foregroundMark x1="3064" y1="15900" x2="5292" y2="95402"/>
                        <a14:foregroundMark x1="5292" y1="95402" x2="6267" y2="96169"/>
                        <a14:foregroundMark x1="11560" y1="85249" x2="20056" y2="84866"/>
                        <a14:foregroundMark x1="20056" y1="84866" x2="35097" y2="84866"/>
                        <a14:foregroundMark x1="97493" y1="13602" x2="89554" y2="9579"/>
                        <a14:foregroundMark x1="89554" y1="9579" x2="20752" y2="8046"/>
                        <a14:foregroundMark x1="14485" y1="3065" x2="19638" y2="3065"/>
                        <a14:foregroundMark x1="91922" y1="9579" x2="93454" y2="14943"/>
                        <a14:foregroundMark x1="97354" y1="9770" x2="98189" y2="13985"/>
                        <a14:foregroundMark x1="60028" y1="50000" x2="53760" y2="42146"/>
                        <a14:foregroundMark x1="53760" y1="42146" x2="55153" y2="38697"/>
                        <a14:foregroundMark x1="68802" y1="38506" x2="55432" y2="38506"/>
                        <a14:foregroundMark x1="55432" y1="38506" x2="57660" y2="47510"/>
                        <a14:foregroundMark x1="57660" y1="47510" x2="61978" y2="49042"/>
                        <a14:foregroundMark x1="54039" y1="49425" x2="52925" y2="40613"/>
                        <a14:foregroundMark x1="52925" y1="40613" x2="53203" y2="38123"/>
                        <a14:foregroundMark x1="51811" y1="80651" x2="54596" y2="89655"/>
                        <a14:foregroundMark x1="54596" y1="89655" x2="59192" y2="91762"/>
                        <a14:foregroundMark x1="55710" y1="83908" x2="62953" y2="79693"/>
                        <a14:foregroundMark x1="62953" y1="79693" x2="70195" y2="79693"/>
                        <a14:foregroundMark x1="58635" y1="85249" x2="62535" y2="91954"/>
                        <a14:foregroundMark x1="70752" y1="82184" x2="69638" y2="81992"/>
                        <a14:foregroundMark x1="38440" y1="29885" x2="34540" y2="28352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491489" y="1409317"/>
            <a:ext cx="7447933" cy="5414792"/>
          </a:xfrm>
          <a:prstGeom prst="rect">
            <a:avLst/>
          </a:prstGeom>
          <a:noFill/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E217D60A-E011-4E40-AD32-9DED20D41834}"/>
              </a:ext>
            </a:extLst>
          </p:cNvPr>
          <p:cNvGrpSpPr/>
          <p:nvPr/>
        </p:nvGrpSpPr>
        <p:grpSpPr>
          <a:xfrm>
            <a:off x="491489" y="872542"/>
            <a:ext cx="4907060" cy="536775"/>
            <a:chOff x="-469113" y="3266722"/>
            <a:chExt cx="4907060" cy="536775"/>
          </a:xfrm>
        </p:grpSpPr>
        <p:sp>
          <p:nvSpPr>
            <p:cNvPr id="14" name="文本框 21">
              <a:extLst>
                <a:ext uri="{FF2B5EF4-FFF2-40B4-BE49-F238E27FC236}">
                  <a16:creationId xmlns:a16="http://schemas.microsoft.com/office/drawing/2014/main" id="{46B52654-CCF1-435C-A7BD-753E310AA940}"/>
                </a:ext>
              </a:extLst>
            </p:cNvPr>
            <p:cNvSpPr txBox="1"/>
            <p:nvPr/>
          </p:nvSpPr>
          <p:spPr>
            <a:xfrm>
              <a:off x="383540" y="3266722"/>
              <a:ext cx="395870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  <p:sp>
          <p:nvSpPr>
            <p:cNvPr id="15" name="文本框 19">
              <a:extLst>
                <a:ext uri="{FF2B5EF4-FFF2-40B4-BE49-F238E27FC236}">
                  <a16:creationId xmlns:a16="http://schemas.microsoft.com/office/drawing/2014/main" id="{FB1A1786-581F-4557-88F1-C0E72D95438F}"/>
                </a:ext>
              </a:extLst>
            </p:cNvPr>
            <p:cNvSpPr txBox="1"/>
            <p:nvPr/>
          </p:nvSpPr>
          <p:spPr>
            <a:xfrm>
              <a:off x="-469113" y="3341832"/>
              <a:ext cx="4907060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</a:rPr>
                <a:t>正确按钮点击事件</a:t>
              </a:r>
              <a:endPara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</a:endParaRP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A78F7AF4-65F5-49AB-A985-01D5B4CF10EE}"/>
              </a:ext>
            </a:extLst>
          </p:cNvPr>
          <p:cNvSpPr/>
          <p:nvPr/>
        </p:nvSpPr>
        <p:spPr>
          <a:xfrm>
            <a:off x="6706704" y="2888271"/>
            <a:ext cx="464082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kumimoji="1" lang="en-US" altLang="zh-CN" sz="2000" dirty="0"/>
              <a:t> </a:t>
            </a:r>
            <a:r>
              <a:rPr kumimoji="1" lang="zh-CN" altLang="en-US" sz="2000" dirty="0"/>
              <a:t>先判断该算式是否是正确的，即</a:t>
            </a:r>
            <a:r>
              <a:rPr kumimoji="1" lang="en-US" altLang="zh-CN" sz="2000" dirty="0"/>
              <a:t>C=A+B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kumimoji="1" lang="en-US" altLang="zh-CN" sz="2000" dirty="0"/>
              <a:t> </a:t>
            </a:r>
            <a:r>
              <a:rPr kumimoji="1" lang="zh-CN" altLang="en-US" sz="2000" dirty="0"/>
              <a:t>若该算式正确，在列表中记录该题回答正确（真），并弹出提示。</a:t>
            </a:r>
            <a:endParaRPr kumimoji="1" lang="en-US" altLang="zh-CN" sz="2000" dirty="0"/>
          </a:p>
          <a:p>
            <a:pPr>
              <a:spcBef>
                <a:spcPct val="50000"/>
              </a:spcBef>
              <a:buFontTx/>
              <a:buChar char="•"/>
            </a:pPr>
            <a:r>
              <a:rPr kumimoji="1" lang="en-US" altLang="zh-CN" sz="2000" dirty="0"/>
              <a:t> </a:t>
            </a:r>
            <a:r>
              <a:rPr kumimoji="1" lang="zh-CN" altLang="en-US" sz="2000" dirty="0"/>
              <a:t>若该算式错误，在列表中记录该题回答错误（假），并弹出提示。</a:t>
            </a:r>
            <a:endParaRPr kumimoji="1"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4250045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5391E1-ECA8-4246-824E-E5B3DE309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判断对错</a:t>
            </a:r>
          </a:p>
        </p:txBody>
      </p:sp>
      <p:pic>
        <p:nvPicPr>
          <p:cNvPr id="8" name="Picture 1" descr="C:\Users\Administrator\AppData\Roaming\Tencent\Users\437797390\QQ\WinTemp\RichOle\Z~K`NC05EU`5$FLQFNL{ESH.png">
            <a:extLst>
              <a:ext uri="{FF2B5EF4-FFF2-40B4-BE49-F238E27FC236}">
                <a16:creationId xmlns:a16="http://schemas.microsoft.com/office/drawing/2014/main" id="{E16DE1EC-F4B5-48C9-964D-F040AE608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16" b="98047" l="2342" r="95592">
                        <a14:foregroundMark x1="23691" y1="3320" x2="6198" y2="3320"/>
                        <a14:foregroundMark x1="6198" y1="3320" x2="3030" y2="13281"/>
                        <a14:foregroundMark x1="3030" y1="13281" x2="4683" y2="98242"/>
                        <a14:foregroundMark x1="2342" y1="3516" x2="24242" y2="4492"/>
                        <a14:foregroundMark x1="90358" y1="8203" x2="95592" y2="13281"/>
                        <a14:foregroundMark x1="95592" y1="13281" x2="91322" y2="13867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491489" y="1230576"/>
            <a:ext cx="7833975" cy="5524787"/>
          </a:xfrm>
          <a:prstGeom prst="rect">
            <a:avLst/>
          </a:prstGeom>
          <a:noFill/>
        </p:spPr>
      </p:pic>
      <p:grpSp>
        <p:nvGrpSpPr>
          <p:cNvPr id="12" name="组合 22">
            <a:extLst>
              <a:ext uri="{FF2B5EF4-FFF2-40B4-BE49-F238E27FC236}">
                <a16:creationId xmlns:a16="http://schemas.microsoft.com/office/drawing/2014/main" id="{B0548089-FAB6-4C91-9190-0C6598DEF552}"/>
              </a:ext>
            </a:extLst>
          </p:cNvPr>
          <p:cNvGrpSpPr/>
          <p:nvPr/>
        </p:nvGrpSpPr>
        <p:grpSpPr>
          <a:xfrm>
            <a:off x="486585" y="872542"/>
            <a:ext cx="4907060" cy="478772"/>
            <a:chOff x="-474017" y="3266722"/>
            <a:chExt cx="4907060" cy="478772"/>
          </a:xfrm>
        </p:grpSpPr>
        <p:sp>
          <p:nvSpPr>
            <p:cNvPr id="16" name="文本框 21">
              <a:extLst>
                <a:ext uri="{FF2B5EF4-FFF2-40B4-BE49-F238E27FC236}">
                  <a16:creationId xmlns:a16="http://schemas.microsoft.com/office/drawing/2014/main" id="{2D1BEAF4-1381-43FE-96A7-FBA7E35AF611}"/>
                </a:ext>
              </a:extLst>
            </p:cNvPr>
            <p:cNvSpPr txBox="1"/>
            <p:nvPr/>
          </p:nvSpPr>
          <p:spPr>
            <a:xfrm>
              <a:off x="383540" y="3266722"/>
              <a:ext cx="395870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  <p:sp>
          <p:nvSpPr>
            <p:cNvPr id="17" name="文本框 19">
              <a:extLst>
                <a:ext uri="{FF2B5EF4-FFF2-40B4-BE49-F238E27FC236}">
                  <a16:creationId xmlns:a16="http://schemas.microsoft.com/office/drawing/2014/main" id="{0DE8CE37-BBAD-4162-A0F9-378AD7EC8F8A}"/>
                </a:ext>
              </a:extLst>
            </p:cNvPr>
            <p:cNvSpPr txBox="1"/>
            <p:nvPr/>
          </p:nvSpPr>
          <p:spPr>
            <a:xfrm>
              <a:off x="-474017" y="3283829"/>
              <a:ext cx="4907060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</a:rPr>
                <a:t>错误按钮点击事件</a:t>
              </a:r>
              <a:endPara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</a:endParaRPr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D61810FD-1283-4372-8EA3-1E7F50F2F1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943" y="66369"/>
            <a:ext cx="1762125" cy="523875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00CFC3A3-9B6C-47A0-AB69-CBDBA5F25830}"/>
              </a:ext>
            </a:extLst>
          </p:cNvPr>
          <p:cNvSpPr/>
          <p:nvPr/>
        </p:nvSpPr>
        <p:spPr>
          <a:xfrm>
            <a:off x="7059685" y="2791955"/>
            <a:ext cx="464082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kumimoji="1" lang="en-US" altLang="zh-CN" sz="2000" dirty="0"/>
              <a:t> </a:t>
            </a:r>
            <a:r>
              <a:rPr kumimoji="1" lang="zh-CN" altLang="en-US" sz="2000" dirty="0"/>
              <a:t>先判断该算式是否是正确的，即</a:t>
            </a:r>
            <a:r>
              <a:rPr kumimoji="1" lang="en-US" altLang="zh-CN" sz="2000" dirty="0"/>
              <a:t>C</a:t>
            </a:r>
            <a:r>
              <a:rPr kumimoji="1" lang="zh-CN" altLang="en-US" sz="2000" dirty="0"/>
              <a:t>≠</a:t>
            </a:r>
            <a:r>
              <a:rPr kumimoji="1" lang="en-US" altLang="zh-CN" sz="2000" dirty="0"/>
              <a:t>A+B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kumimoji="1" lang="en-US" altLang="zh-CN" sz="2000" dirty="0"/>
              <a:t> </a:t>
            </a:r>
            <a:r>
              <a:rPr kumimoji="1" lang="zh-CN" altLang="en-US" sz="2000" dirty="0"/>
              <a:t>若该算式错误，在列表中记录该题回答正确（真），并弹出提示。</a:t>
            </a:r>
            <a:endParaRPr kumimoji="1" lang="en-US" altLang="zh-CN" sz="2000" dirty="0"/>
          </a:p>
          <a:p>
            <a:pPr>
              <a:spcBef>
                <a:spcPct val="50000"/>
              </a:spcBef>
              <a:buFontTx/>
              <a:buChar char="•"/>
            </a:pPr>
            <a:r>
              <a:rPr kumimoji="1" lang="en-US" altLang="zh-CN" sz="2000" dirty="0"/>
              <a:t> </a:t>
            </a:r>
            <a:r>
              <a:rPr kumimoji="1" lang="zh-CN" altLang="en-US" sz="2000" dirty="0"/>
              <a:t>若该算式正确，在列表中记录该题回答错误（假），并弹出提示。</a:t>
            </a:r>
            <a:endParaRPr kumimoji="1"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789770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5391E1-ECA8-4246-824E-E5B3DE309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判断对错</a:t>
            </a:r>
          </a:p>
        </p:txBody>
      </p:sp>
      <p:grpSp>
        <p:nvGrpSpPr>
          <p:cNvPr id="6" name="组合 22">
            <a:extLst>
              <a:ext uri="{FF2B5EF4-FFF2-40B4-BE49-F238E27FC236}">
                <a16:creationId xmlns:a16="http://schemas.microsoft.com/office/drawing/2014/main" id="{3BA1CD5F-B097-4123-A368-D081FA9B890E}"/>
              </a:ext>
            </a:extLst>
          </p:cNvPr>
          <p:cNvGrpSpPr/>
          <p:nvPr/>
        </p:nvGrpSpPr>
        <p:grpSpPr>
          <a:xfrm>
            <a:off x="516677" y="981846"/>
            <a:ext cx="4907060" cy="780606"/>
            <a:chOff x="-458328" y="2740032"/>
            <a:chExt cx="4907060" cy="780606"/>
          </a:xfrm>
        </p:grpSpPr>
        <p:sp>
          <p:nvSpPr>
            <p:cNvPr id="7" name="文本框 21">
              <a:extLst>
                <a:ext uri="{FF2B5EF4-FFF2-40B4-BE49-F238E27FC236}">
                  <a16:creationId xmlns:a16="http://schemas.microsoft.com/office/drawing/2014/main" id="{9605F407-E86B-4468-833E-1D419C9489DB}"/>
                </a:ext>
              </a:extLst>
            </p:cNvPr>
            <p:cNvSpPr txBox="1"/>
            <p:nvPr/>
          </p:nvSpPr>
          <p:spPr>
            <a:xfrm>
              <a:off x="383540" y="3266722"/>
              <a:ext cx="395870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  <p:sp>
          <p:nvSpPr>
            <p:cNvPr id="8" name="文本框 19">
              <a:extLst>
                <a:ext uri="{FF2B5EF4-FFF2-40B4-BE49-F238E27FC236}">
                  <a16:creationId xmlns:a16="http://schemas.microsoft.com/office/drawing/2014/main" id="{C78E2977-B679-454D-B1C3-553CEB37F624}"/>
                </a:ext>
              </a:extLst>
            </p:cNvPr>
            <p:cNvSpPr txBox="1"/>
            <p:nvPr/>
          </p:nvSpPr>
          <p:spPr>
            <a:xfrm>
              <a:off x="-458328" y="2740032"/>
              <a:ext cx="4907060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</a:rPr>
                <a:t>带参数的过程</a:t>
              </a:r>
              <a:endPara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F9D2CF1F-F269-4EBC-A284-AA6B7F020484}"/>
              </a:ext>
            </a:extLst>
          </p:cNvPr>
          <p:cNvSpPr/>
          <p:nvPr/>
        </p:nvSpPr>
        <p:spPr>
          <a:xfrm>
            <a:off x="516677" y="1483398"/>
            <a:ext cx="75167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kumimoji="1" lang="en-US" altLang="zh-CN" sz="2000" dirty="0"/>
              <a:t> </a:t>
            </a:r>
            <a:r>
              <a:rPr kumimoji="1" lang="zh-CN" altLang="en-US" sz="2000" dirty="0"/>
              <a:t>可以看得出来，在正确按钮和错误按钮内部的逻辑块非常相似，所以我们可以定义一个过程去简化逻辑块。</a:t>
            </a:r>
            <a:endParaRPr kumimoji="1" lang="en-US" altLang="zh-CN" sz="2000" dirty="0"/>
          </a:p>
          <a:p>
            <a:pPr>
              <a:spcBef>
                <a:spcPct val="50000"/>
              </a:spcBef>
              <a:buFontTx/>
              <a:buChar char="•"/>
            </a:pPr>
            <a:r>
              <a:rPr kumimoji="1" lang="en-US" altLang="zh-CN" sz="2000" dirty="0"/>
              <a:t> </a:t>
            </a:r>
            <a:r>
              <a:rPr kumimoji="1" lang="zh-CN" altLang="en-US" sz="2000" dirty="0"/>
              <a:t>把判断后的结果作为一个参数，传递给过程，过程再根据参数来选择要执行的代码（或对参数进行“加工”）。</a:t>
            </a:r>
            <a:endParaRPr kumimoji="1" lang="en-US" altLang="zh-CN" sz="2000" dirty="0"/>
          </a:p>
        </p:txBody>
      </p:sp>
      <p:pic>
        <p:nvPicPr>
          <p:cNvPr id="12" name="Picture 2" descr="C:\Users\Administrator\AppData\Roaming\Tencent\Users\437797390\QQ\WinTemp\RichOle\8P9SNKQF]IJC0T]8$4BCS$C.png">
            <a:extLst>
              <a:ext uri="{FF2B5EF4-FFF2-40B4-BE49-F238E27FC236}">
                <a16:creationId xmlns:a16="http://schemas.microsoft.com/office/drawing/2014/main" id="{6412C012-5186-4C44-9ACF-8053AAFB0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4" b="89695" l="3817" r="94275">
                        <a14:foregroundMark x1="23919" y1="8779" x2="6234" y2="9160"/>
                        <a14:foregroundMark x1="6234" y1="9160" x2="3944" y2="25954"/>
                        <a14:foregroundMark x1="3944" y1="25954" x2="4198" y2="47710"/>
                        <a14:foregroundMark x1="87786" y1="28244" x2="93384" y2="29389"/>
                        <a14:foregroundMark x1="93384" y1="29389" x2="89949" y2="43511"/>
                        <a14:foregroundMark x1="89949" y1="43511" x2="89695" y2="43511"/>
                        <a14:foregroundMark x1="93384" y1="28626" x2="90204" y2="41603"/>
                        <a14:foregroundMark x1="90204" y1="41603" x2="89059" y2="41985"/>
                        <a14:foregroundMark x1="94275" y1="32443" x2="94148" y2="40458"/>
                        <a14:foregroundMark x1="52799" y1="35878" x2="49873" y2="35496"/>
                        <a14:foregroundMark x1="16158" y1="22519" x2="12087" y2="32824"/>
                        <a14:foregroundMark x1="16285" y1="36641" x2="22010" y2="36641"/>
                        <a14:foregroundMark x1="22010" y1="36641" x2="23028" y2="34733"/>
                        <a14:foregroundMark x1="3944" y1="56870" x2="23664" y2="56870"/>
                        <a14:foregroundMark x1="13995" y1="74046" x2="47201" y2="83969"/>
                        <a14:foregroundMark x1="52417" y1="79008" x2="48219" y2="81298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573763" y="3347414"/>
            <a:ext cx="8774406" cy="2924802"/>
          </a:xfrm>
          <a:prstGeom prst="rect">
            <a:avLst/>
          </a:prstGeom>
          <a:noFill/>
        </p:spPr>
      </p:pic>
      <p:pic>
        <p:nvPicPr>
          <p:cNvPr id="13" name="Picture 1" descr="C:\Users\Administrator\AppData\Roaming\Tencent\Users\437797390\QQ\WinTemp\RichOle\WQ$YL5O$DBFF8VCPCM59W8L.png">
            <a:extLst>
              <a:ext uri="{FF2B5EF4-FFF2-40B4-BE49-F238E27FC236}">
                <a16:creationId xmlns:a16="http://schemas.microsoft.com/office/drawing/2014/main" id="{1FFF62A2-1E61-4DDA-A27C-A6EAE9DF2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2" b="95439" l="3559" r="93594">
                        <a14:foregroundMark x1="3559" y1="5614" x2="93594" y2="5965"/>
                        <a14:foregroundMark x1="93950" y1="6667" x2="90747" y2="41404"/>
                        <a14:foregroundMark x1="67616" y1="22807" x2="52669" y2="20702"/>
                        <a14:foregroundMark x1="52669" y1="20702" x2="51246" y2="14386"/>
                        <a14:foregroundMark x1="28470" y1="12982" x2="13167" y2="14386"/>
                        <a14:foregroundMark x1="13167" y1="14386" x2="15302" y2="18246"/>
                        <a14:foregroundMark x1="24911" y1="50877" x2="27402" y2="52982"/>
                        <a14:foregroundMark x1="25979" y1="58246" x2="41637" y2="59649"/>
                        <a14:foregroundMark x1="56584" y1="52281" x2="74377" y2="54035"/>
                        <a14:foregroundMark x1="74377" y1="54035" x2="83630" y2="52982"/>
                        <a14:foregroundMark x1="22776" y1="82105" x2="44128" y2="86316"/>
                        <a14:foregroundMark x1="52313" y1="85263" x2="45552" y2="83509"/>
                        <a14:foregroundMark x1="57651" y1="95439" x2="20996" y2="9543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440867" y="3069527"/>
            <a:ext cx="3300847" cy="33478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01800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5391E1-ECA8-4246-824E-E5B3DE309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判断对错</a:t>
            </a:r>
          </a:p>
        </p:txBody>
      </p:sp>
      <p:pic>
        <p:nvPicPr>
          <p:cNvPr id="3" name="Picture 1" descr="C:\Users\Administrator\AppData\Roaming\Tencent\Users\437797390\QQ\WinTemp\RichOle\G(S9IYMOYSXN76L1BXTA93H.png">
            <a:extLst>
              <a:ext uri="{FF2B5EF4-FFF2-40B4-BE49-F238E27FC236}">
                <a16:creationId xmlns:a16="http://schemas.microsoft.com/office/drawing/2014/main" id="{50CC733A-4B68-487A-870E-4FBA4F4B4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37669" y="87203"/>
            <a:ext cx="6619299" cy="6770797"/>
          </a:xfrm>
          <a:prstGeom prst="rect">
            <a:avLst/>
          </a:prstGeom>
          <a:noFill/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86D626C-ED53-4772-A57A-AE323F45E2C5}"/>
              </a:ext>
            </a:extLst>
          </p:cNvPr>
          <p:cNvSpPr/>
          <p:nvPr/>
        </p:nvSpPr>
        <p:spPr>
          <a:xfrm>
            <a:off x="535032" y="2964769"/>
            <a:ext cx="46408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kumimoji="1" lang="en-US" altLang="zh-CN" sz="2000" dirty="0"/>
              <a:t> </a:t>
            </a:r>
            <a:r>
              <a:rPr kumimoji="1" lang="zh-CN" altLang="en-US" sz="2000" dirty="0"/>
              <a:t>在选择完答案后，正确和错误按钮设置为不可点击。且开始（下一题）按钮设为可点击</a:t>
            </a:r>
            <a:endParaRPr kumimoji="1"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949501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1DF7322-DE3E-496A-843E-914B3DFB20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900ECC59-65E9-4BC9-9EAC-4D9F186E2A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结算界面</a:t>
            </a:r>
          </a:p>
        </p:txBody>
      </p:sp>
    </p:spTree>
    <p:extLst>
      <p:ext uri="{BB962C8B-B14F-4D97-AF65-F5344CB8AC3E}">
        <p14:creationId xmlns:p14="http://schemas.microsoft.com/office/powerpoint/2010/main" val="2682728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结算界面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D11521A7-92F3-489D-BDBF-4775932B7CE5}"/>
              </a:ext>
            </a:extLst>
          </p:cNvPr>
          <p:cNvGrpSpPr/>
          <p:nvPr/>
        </p:nvGrpSpPr>
        <p:grpSpPr>
          <a:xfrm>
            <a:off x="505598" y="947503"/>
            <a:ext cx="4907060" cy="701684"/>
            <a:chOff x="342861" y="2818954"/>
            <a:chExt cx="4907060" cy="701684"/>
          </a:xfrm>
        </p:grpSpPr>
        <p:sp>
          <p:nvSpPr>
            <p:cNvPr id="9" name="文本框 21">
              <a:extLst>
                <a:ext uri="{FF2B5EF4-FFF2-40B4-BE49-F238E27FC236}">
                  <a16:creationId xmlns:a16="http://schemas.microsoft.com/office/drawing/2014/main" id="{EF5915D7-376D-4A63-BBDF-A7C824D994ED}"/>
                </a:ext>
              </a:extLst>
            </p:cNvPr>
            <p:cNvSpPr txBox="1"/>
            <p:nvPr/>
          </p:nvSpPr>
          <p:spPr>
            <a:xfrm>
              <a:off x="383540" y="3266722"/>
              <a:ext cx="395870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  <p:sp>
          <p:nvSpPr>
            <p:cNvPr id="10" name="文本框 19">
              <a:extLst>
                <a:ext uri="{FF2B5EF4-FFF2-40B4-BE49-F238E27FC236}">
                  <a16:creationId xmlns:a16="http://schemas.microsoft.com/office/drawing/2014/main" id="{6F373FBC-A6BA-4971-B391-02E3B0975C87}"/>
                </a:ext>
              </a:extLst>
            </p:cNvPr>
            <p:cNvSpPr txBox="1"/>
            <p:nvPr/>
          </p:nvSpPr>
          <p:spPr>
            <a:xfrm>
              <a:off x="342861" y="2818954"/>
              <a:ext cx="4907060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dirty="0">
                  <a:solidFill>
                    <a:srgbClr val="002060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</a:rPr>
                <a:t>不同屏幕间传值</a:t>
              </a:r>
              <a:endPara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</a:endParaRPr>
            </a:p>
          </p:txBody>
        </p:sp>
      </p:grpSp>
      <p:pic>
        <p:nvPicPr>
          <p:cNvPr id="13" name="Picture 8" descr="C:\Users\Administrator\AppData\Roaming\Tencent\Users\437797390\QQ\WinTemp\RichOle\(O7V467PB7K)Z50]BC0H_BN.png">
            <a:extLst>
              <a:ext uri="{FF2B5EF4-FFF2-40B4-BE49-F238E27FC236}">
                <a16:creationId xmlns:a16="http://schemas.microsoft.com/office/drawing/2014/main" id="{8FE1870D-1BE9-453A-B721-8C3C50D3A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91" b="92424" l="0" r="97304">
                        <a14:foregroundMark x1="87010" y1="15152" x2="3922" y2="10606"/>
                        <a14:foregroundMark x1="490" y1="93939" x2="0" y2="10606"/>
                        <a14:foregroundMark x1="90196" y1="62121" x2="97304" y2="60606"/>
                        <a14:foregroundMark x1="97304" y1="60606" x2="97304" y2="60606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81665" y="2153263"/>
            <a:ext cx="7403690" cy="1197656"/>
          </a:xfrm>
          <a:prstGeom prst="rect">
            <a:avLst/>
          </a:prstGeom>
          <a:noFill/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465A2429-E13F-4088-B74E-E80DC69367D0}"/>
              </a:ext>
            </a:extLst>
          </p:cNvPr>
          <p:cNvSpPr/>
          <p:nvPr/>
        </p:nvSpPr>
        <p:spPr>
          <a:xfrm>
            <a:off x="796413" y="1646397"/>
            <a:ext cx="46408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kumimoji="1" lang="en-US" altLang="zh-CN" sz="2000" dirty="0"/>
              <a:t> Screen1</a:t>
            </a:r>
            <a:r>
              <a:rPr kumimoji="1" lang="zh-CN" altLang="en-US" sz="2000" dirty="0"/>
              <a:t>中。</a:t>
            </a:r>
            <a:endParaRPr kumimoji="1" lang="en-US" altLang="zh-CN" sz="20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10780AB-E3CD-4331-A328-69ED53623211}"/>
              </a:ext>
            </a:extLst>
          </p:cNvPr>
          <p:cNvSpPr/>
          <p:nvPr/>
        </p:nvSpPr>
        <p:spPr>
          <a:xfrm>
            <a:off x="771832" y="3671842"/>
            <a:ext cx="46408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kumimoji="1" lang="en-US" altLang="zh-CN" sz="2000" dirty="0"/>
              <a:t> Screen2</a:t>
            </a:r>
            <a:r>
              <a:rPr kumimoji="1" lang="zh-CN" altLang="en-US" sz="2000" dirty="0"/>
              <a:t>中。</a:t>
            </a:r>
            <a:endParaRPr kumimoji="1" lang="en-US" altLang="zh-CN" sz="20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7118336-ADD0-492D-A640-C2ADDBD14B61}"/>
              </a:ext>
            </a:extLst>
          </p:cNvPr>
          <p:cNvSpPr/>
          <p:nvPr/>
        </p:nvSpPr>
        <p:spPr>
          <a:xfrm>
            <a:off x="875072" y="5176178"/>
            <a:ext cx="568796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000" dirty="0"/>
              <a:t>通过这种方法实现不同屏幕间的参数传递。</a:t>
            </a:r>
            <a:endParaRPr kumimoji="1" lang="en-US" altLang="zh-CN" sz="2000" dirty="0"/>
          </a:p>
          <a:p>
            <a:pPr>
              <a:spcBef>
                <a:spcPct val="50000"/>
              </a:spcBef>
            </a:pPr>
            <a:r>
              <a:rPr kumimoji="1" lang="en-US" altLang="zh-CN" sz="2000" dirty="0"/>
              <a:t>Screen2</a:t>
            </a:r>
            <a:r>
              <a:rPr kumimoji="1" lang="zh-CN" altLang="en-US" sz="2000" dirty="0"/>
              <a:t>获得了</a:t>
            </a:r>
            <a:r>
              <a:rPr kumimoji="1" lang="en-US" altLang="zh-CN" sz="2000" dirty="0"/>
              <a:t>Screen1</a:t>
            </a:r>
            <a:r>
              <a:rPr kumimoji="1" lang="zh-CN" altLang="en-US" sz="2000" dirty="0"/>
              <a:t>中的作答结果。</a:t>
            </a:r>
            <a:endParaRPr kumimoji="1" lang="en-US" altLang="zh-CN" sz="2000" dirty="0"/>
          </a:p>
        </p:txBody>
      </p:sp>
      <p:pic>
        <p:nvPicPr>
          <p:cNvPr id="17" name="Picture 10" descr="C:\Users\Administrator\AppData\Roaming\Tencent\Users\437797390\QQ\WinTemp\RichOle\O8%(OY%W0P1WM1I7]NVJ_KX.png">
            <a:extLst>
              <a:ext uri="{FF2B5EF4-FFF2-40B4-BE49-F238E27FC236}">
                <a16:creationId xmlns:a16="http://schemas.microsoft.com/office/drawing/2014/main" id="{FFC64353-90A9-4AE0-8E2E-132B617C3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2381" r="96970">
                        <a14:foregroundMark x1="96970" y1="45000" x2="2381" y2="67500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648928" y="4100052"/>
            <a:ext cx="9028219" cy="7816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03275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2" id="{29929EE8-3FB3-419B-94C3-57E66CA722C6}" vid="{8AC08D05-3A3C-4639-B537-B3756679560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</TotalTime>
  <Words>416</Words>
  <Application>Microsoft Office PowerPoint</Application>
  <PresentationFormat>宽屏</PresentationFormat>
  <Paragraphs>52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Noto Sans S Chinese Medium</vt:lpstr>
      <vt:lpstr>等线</vt:lpstr>
      <vt:lpstr>黑体</vt:lpstr>
      <vt:lpstr>杨任东竹石体-Regular</vt:lpstr>
      <vt:lpstr>字魂105号-简雅黑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zhuojun choi</dc:creator>
  <cp:lastModifiedBy> </cp:lastModifiedBy>
  <cp:revision>12</cp:revision>
  <dcterms:created xsi:type="dcterms:W3CDTF">2020-02-26T08:51:50Z</dcterms:created>
  <dcterms:modified xsi:type="dcterms:W3CDTF">2020-03-03T13:59:24Z</dcterms:modified>
</cp:coreProperties>
</file>